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2192000" cy="6858000"/>
  <p:notesSz cx="6858000" cy="9144000"/>
  <p:embeddedFontLst>
    <p:embeddedFont>
      <p:font typeface="Lobster" panose="020B0604020202020204" charset="0"/>
      <p:regular r:id="rId63"/>
    </p:embeddedFont>
    <p:embeddedFont>
      <p:font typeface="Calibri" panose="020F0502020204030204" pitchFamily="34" charset="0"/>
      <p:regular r:id="rId64"/>
      <p:bold r:id="rId65"/>
      <p:italic r:id="rId66"/>
      <p:boldItalic r:id="rId67"/>
    </p:embeddedFont>
    <p:embeddedFont>
      <p:font typeface="Spectral" panose="020B060402020202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571" y="67"/>
      </p:cViewPr>
      <p:guideLst>
        <p:guide orient="horz" pos="218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2a8d73a611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1" name="Google Shape;731;g32a8d73a611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2a8d73a611_3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0" name="Google Shape;800;g32a8d73a611_3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2a8d73a611_3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8" name="Google Shape;868;g32a8d73a611_3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32a8d73a611_3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6" name="Google Shape;936;g32a8d73a611_3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2a8d73a611_3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g32a8d73a611_3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32a8d73a611_3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2" name="Google Shape;1072;g32a8d73a611_3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2a8d73a611_3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0" name="Google Shape;1140;g32a8d73a611_3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32a8d73a611_3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8" name="Google Shape;1208;g32a8d73a611_3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32a8d73a611_3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6" name="Google Shape;1276;g32a8d73a611_3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32a8d73a611_3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4" name="Google Shape;1344;g32a8d73a611_3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32a8d73a611_3_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2" name="Google Shape;1412;g32a8d73a611_3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32a8d73a611_3_1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0" name="Google Shape;1480;g32a8d73a611_3_1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8" name="Google Shape;15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32a8d73a611_3_1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6" name="Google Shape;1616;g32a8d73a611_3_1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2a8d73a611_3_1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2" name="Google Shape;1682;g32a8d73a611_3_1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32a8d73a611_3_1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8" name="Google Shape;1748;g32a8d73a611_3_1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32a8d73a611_3_1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4" name="Google Shape;1814;g32a8d73a611_3_1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32a8d73a611_3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32a8d73a611_3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32a8d73a611_3_1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6" name="Google Shape;1946;g32a8d73a611_3_1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g32a8d73a611_3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2" name="Google Shape;2012;g32a8d73a611_3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32a8d73a611_3_2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8" name="Google Shape;2078;g32a8d73a611_3_2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4" name="Google Shape;2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32a8d73a61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1" name="Google Shape;2231;g32a8d73a61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32a8d73a611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6" name="Google Shape;2316;g32a8d73a611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32a8d73a611_4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5" name="Google Shape;2405;g32a8d73a611_4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32a8d73a611_4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2" name="Google Shape;2492;g32a8d73a611_4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32a8d73a611_4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9" name="Google Shape;2579;g32a8d73a611_4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32a8d73a611_4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6" name="Google Shape;2666;g32a8d73a611_4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32a8d73a611_4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3" name="Google Shape;2753;g32a8d73a611_4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g32a8d73a611_4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0" name="Google Shape;2840;g32a8d73a611_4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g32a8d73a611_4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7" name="Google Shape;2927;g32a8d73a611_4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1"/>
        <p:cNvGrpSpPr/>
        <p:nvPr/>
      </p:nvGrpSpPr>
      <p:grpSpPr>
        <a:xfrm>
          <a:off x="0" y="0"/>
          <a:ext cx="0" cy="0"/>
          <a:chOff x="0" y="0"/>
          <a:chExt cx="0" cy="0"/>
        </a:xfrm>
      </p:grpSpPr>
      <p:sp>
        <p:nvSpPr>
          <p:cNvPr id="3012" name="Google Shape;3012;g32a8d73a611_4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3" name="Google Shape;3013;g32a8d73a611_4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8"/>
        <p:cNvGrpSpPr/>
        <p:nvPr/>
      </p:nvGrpSpPr>
      <p:grpSpPr>
        <a:xfrm>
          <a:off x="0" y="0"/>
          <a:ext cx="0" cy="0"/>
          <a:chOff x="0" y="0"/>
          <a:chExt cx="0" cy="0"/>
        </a:xfrm>
      </p:grpSpPr>
      <p:sp>
        <p:nvSpPr>
          <p:cNvPr id="3099" name="Google Shape;3099;g32a8d73a611_4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0" name="Google Shape;3100;g32a8d73a611_4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32a8d73a611_4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7" name="Google Shape;3187;g32a8d73a611_4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2"/>
        <p:cNvGrpSpPr/>
        <p:nvPr/>
      </p:nvGrpSpPr>
      <p:grpSpPr>
        <a:xfrm>
          <a:off x="0" y="0"/>
          <a:ext cx="0" cy="0"/>
          <a:chOff x="0" y="0"/>
          <a:chExt cx="0" cy="0"/>
        </a:xfrm>
      </p:grpSpPr>
      <p:sp>
        <p:nvSpPr>
          <p:cNvPr id="3273" name="Google Shape;3273;g32a8d73a611_4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4" name="Google Shape;3274;g32a8d73a611_4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32a8d73a611_4_1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1" name="Google Shape;3361;g32a8d73a611_4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32a8d73a611_4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0" name="Google Shape;3450;g32a8d73a611_4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g32a8d73a611_4_1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7" name="Google Shape;3537;g32a8d73a611_4_1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1"/>
        <p:cNvGrpSpPr/>
        <p:nvPr/>
      </p:nvGrpSpPr>
      <p:grpSpPr>
        <a:xfrm>
          <a:off x="0" y="0"/>
          <a:ext cx="0" cy="0"/>
          <a:chOff x="0" y="0"/>
          <a:chExt cx="0" cy="0"/>
        </a:xfrm>
      </p:grpSpPr>
      <p:sp>
        <p:nvSpPr>
          <p:cNvPr id="3622" name="Google Shape;3622;g32a8d73a61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3" name="Google Shape;3623;g32a8d73a61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6"/>
        <p:cNvGrpSpPr/>
        <p:nvPr/>
      </p:nvGrpSpPr>
      <p:grpSpPr>
        <a:xfrm>
          <a:off x="0" y="0"/>
          <a:ext cx="0" cy="0"/>
          <a:chOff x="0" y="0"/>
          <a:chExt cx="0" cy="0"/>
        </a:xfrm>
      </p:grpSpPr>
      <p:sp>
        <p:nvSpPr>
          <p:cNvPr id="3707" name="Google Shape;3707;g32a8d73a611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8" name="Google Shape;3708;g32a8d73a611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4"/>
        <p:cNvGrpSpPr/>
        <p:nvPr/>
      </p:nvGrpSpPr>
      <p:grpSpPr>
        <a:xfrm>
          <a:off x="0" y="0"/>
          <a:ext cx="0" cy="0"/>
          <a:chOff x="0" y="0"/>
          <a:chExt cx="0" cy="0"/>
        </a:xfrm>
      </p:grpSpPr>
      <p:sp>
        <p:nvSpPr>
          <p:cNvPr id="3795" name="Google Shape;3795;g32a8d73a611_6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6" name="Google Shape;3796;g32a8d73a611_6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1"/>
        <p:cNvGrpSpPr/>
        <p:nvPr/>
      </p:nvGrpSpPr>
      <p:grpSpPr>
        <a:xfrm>
          <a:off x="0" y="0"/>
          <a:ext cx="0" cy="0"/>
          <a:chOff x="0" y="0"/>
          <a:chExt cx="0" cy="0"/>
        </a:xfrm>
      </p:grpSpPr>
      <p:sp>
        <p:nvSpPr>
          <p:cNvPr id="3882" name="Google Shape;3882;g32a8d73a611_6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3" name="Google Shape;3883;g32a8d73a611_6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g32a8d73a611_6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0" name="Google Shape;3970;g32a8d73a611_6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32a8d73a611_6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7" name="Google Shape;4057;g32a8d73a611_6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2"/>
        <p:cNvGrpSpPr/>
        <p:nvPr/>
      </p:nvGrpSpPr>
      <p:grpSpPr>
        <a:xfrm>
          <a:off x="0" y="0"/>
          <a:ext cx="0" cy="0"/>
          <a:chOff x="0" y="0"/>
          <a:chExt cx="0" cy="0"/>
        </a:xfrm>
      </p:grpSpPr>
      <p:sp>
        <p:nvSpPr>
          <p:cNvPr id="4143" name="Google Shape;4143;g32a8d73a611_6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4" name="Google Shape;4144;g32a8d73a611_6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8"/>
        <p:cNvGrpSpPr/>
        <p:nvPr/>
      </p:nvGrpSpPr>
      <p:grpSpPr>
        <a:xfrm>
          <a:off x="0" y="0"/>
          <a:ext cx="0" cy="0"/>
          <a:chOff x="0" y="0"/>
          <a:chExt cx="0" cy="0"/>
        </a:xfrm>
      </p:grpSpPr>
      <p:sp>
        <p:nvSpPr>
          <p:cNvPr id="4229" name="Google Shape;4229;g32a8d73a611_6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0" name="Google Shape;4230;g32a8d73a611_6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5"/>
        <p:cNvGrpSpPr/>
        <p:nvPr/>
      </p:nvGrpSpPr>
      <p:grpSpPr>
        <a:xfrm>
          <a:off x="0" y="0"/>
          <a:ext cx="0" cy="0"/>
          <a:chOff x="0" y="0"/>
          <a:chExt cx="0" cy="0"/>
        </a:xfrm>
      </p:grpSpPr>
      <p:sp>
        <p:nvSpPr>
          <p:cNvPr id="4316" name="Google Shape;4316;g32a8d73a611_6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7" name="Google Shape;4317;g32a8d73a611_6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2"/>
        <p:cNvGrpSpPr/>
        <p:nvPr/>
      </p:nvGrpSpPr>
      <p:grpSpPr>
        <a:xfrm>
          <a:off x="0" y="0"/>
          <a:ext cx="0" cy="0"/>
          <a:chOff x="0" y="0"/>
          <a:chExt cx="0" cy="0"/>
        </a:xfrm>
      </p:grpSpPr>
      <p:sp>
        <p:nvSpPr>
          <p:cNvPr id="4403" name="Google Shape;4403;g32a8d73a611_6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4" name="Google Shape;4404;g32a8d73a611_6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9"/>
        <p:cNvGrpSpPr/>
        <p:nvPr/>
      </p:nvGrpSpPr>
      <p:grpSpPr>
        <a:xfrm>
          <a:off x="0" y="0"/>
          <a:ext cx="0" cy="0"/>
          <a:chOff x="0" y="0"/>
          <a:chExt cx="0" cy="0"/>
        </a:xfrm>
      </p:grpSpPr>
      <p:sp>
        <p:nvSpPr>
          <p:cNvPr id="4490" name="Google Shape;4490;g32a8d73a611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1" name="Google Shape;4491;g32a8d73a611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32a8d73a611_7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7" name="Google Shape;4577;g32a8d73a611_7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2a8d73a611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32a8d73a611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1"/>
        <p:cNvGrpSpPr/>
        <p:nvPr/>
      </p:nvGrpSpPr>
      <p:grpSpPr>
        <a:xfrm>
          <a:off x="0" y="0"/>
          <a:ext cx="0" cy="0"/>
          <a:chOff x="0" y="0"/>
          <a:chExt cx="0" cy="0"/>
        </a:xfrm>
      </p:grpSpPr>
      <p:sp>
        <p:nvSpPr>
          <p:cNvPr id="4662" name="Google Shape;466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3" name="Google Shape;46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2a8d73a61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32a8d73a61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2a8d73a611_3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g32a8d73a611_3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2a8d73a6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g32a8d73a6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ề Bản chiếu"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êu đề và Văn bản Dọc"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êu đề Dọc và Văn bản"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êu đề và Nội dung"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Đầu trang của Phầ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i Nội dung"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ép so sánh"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ỉ Tiêu đề"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rống"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ội dung với Chú thích"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nh với Chú thích"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1.gif"/></Relationships>
</file>

<file path=ppt/slides/_rels/slide20.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gif"/><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gif"/></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gif"/></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gif"/></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gif"/></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gif"/></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gif"/></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gif"/></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gif"/></Relationships>
</file>

<file path=ppt/slides/_rels/slide3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2" Type="http://schemas.openxmlformats.org/officeDocument/2006/relationships/notesSlide" Target="../notesSlides/notesSlide31.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32.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18" Type="http://schemas.openxmlformats.org/officeDocument/2006/relationships/image" Target="../media/image30.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29.png"/><Relationship Id="rId2" Type="http://schemas.openxmlformats.org/officeDocument/2006/relationships/notesSlide" Target="../notesSlides/notesSlide33.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31.png"/><Relationship Id="rId2" Type="http://schemas.openxmlformats.org/officeDocument/2006/relationships/notesSlide" Target="../notesSlides/notesSlide34.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32.png"/><Relationship Id="rId2" Type="http://schemas.openxmlformats.org/officeDocument/2006/relationships/notesSlide" Target="../notesSlides/notesSlide35.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33.png"/><Relationship Id="rId2" Type="http://schemas.openxmlformats.org/officeDocument/2006/relationships/notesSlide" Target="../notesSlides/notesSlide36.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34.png"/><Relationship Id="rId2" Type="http://schemas.openxmlformats.org/officeDocument/2006/relationships/notesSlide" Target="../notesSlides/notesSlide37.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3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35.png"/><Relationship Id="rId2" Type="http://schemas.openxmlformats.org/officeDocument/2006/relationships/notesSlide" Target="../notesSlides/notesSlide38.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3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36.png"/><Relationship Id="rId2" Type="http://schemas.openxmlformats.org/officeDocument/2006/relationships/notesSlide" Target="../notesSlides/notesSlide39.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gif"/><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gif"/><Relationship Id="rId5" Type="http://schemas.openxmlformats.org/officeDocument/2006/relationships/image" Target="../media/image3.jpg"/><Relationship Id="rId10" Type="http://schemas.openxmlformats.org/officeDocument/2006/relationships/image" Target="../media/image9.png"/><Relationship Id="rId4" Type="http://schemas.openxmlformats.org/officeDocument/2006/relationships/image" Target="../media/image2.jp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37.png"/><Relationship Id="rId2" Type="http://schemas.openxmlformats.org/officeDocument/2006/relationships/notesSlide" Target="../notesSlides/notesSlide40.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4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38.png"/><Relationship Id="rId2" Type="http://schemas.openxmlformats.org/officeDocument/2006/relationships/notesSlide" Target="../notesSlides/notesSlide41.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38.png"/><Relationship Id="rId2" Type="http://schemas.openxmlformats.org/officeDocument/2006/relationships/notesSlide" Target="../notesSlides/notesSlide42.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4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39.png"/><Relationship Id="rId2" Type="http://schemas.openxmlformats.org/officeDocument/2006/relationships/notesSlide" Target="../notesSlides/notesSlide43.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40.png"/><Relationship Id="rId2" Type="http://schemas.openxmlformats.org/officeDocument/2006/relationships/notesSlide" Target="../notesSlides/notesSlide44.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4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18" Type="http://schemas.openxmlformats.org/officeDocument/2006/relationships/image" Target="../media/image42.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41.png"/><Relationship Id="rId2" Type="http://schemas.openxmlformats.org/officeDocument/2006/relationships/notesSlide" Target="../notesSlides/notesSlide45.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19" Type="http://schemas.openxmlformats.org/officeDocument/2006/relationships/image" Target="../media/image43.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44.png"/><Relationship Id="rId2" Type="http://schemas.openxmlformats.org/officeDocument/2006/relationships/notesSlide" Target="../notesSlides/notesSlide46.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4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45.png"/><Relationship Id="rId2" Type="http://schemas.openxmlformats.org/officeDocument/2006/relationships/notesSlide" Target="../notesSlides/notesSlide47.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4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46.png"/><Relationship Id="rId2" Type="http://schemas.openxmlformats.org/officeDocument/2006/relationships/notesSlide" Target="../notesSlides/notesSlide48.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4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18" Type="http://schemas.openxmlformats.org/officeDocument/2006/relationships/image" Target="../media/image48.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47.png"/><Relationship Id="rId2" Type="http://schemas.openxmlformats.org/officeDocument/2006/relationships/notesSlide" Target="../notesSlides/notesSlide49.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49.png"/><Relationship Id="rId2" Type="http://schemas.openxmlformats.org/officeDocument/2006/relationships/notesSlide" Target="../notesSlides/notesSlide50.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5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50.png"/><Relationship Id="rId2" Type="http://schemas.openxmlformats.org/officeDocument/2006/relationships/notesSlide" Target="../notesSlides/notesSlide51.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5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51.png"/><Relationship Id="rId2" Type="http://schemas.openxmlformats.org/officeDocument/2006/relationships/notesSlide" Target="../notesSlides/notesSlide52.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5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52.png"/><Relationship Id="rId2" Type="http://schemas.openxmlformats.org/officeDocument/2006/relationships/notesSlide" Target="../notesSlides/notesSlide53.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5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53.png"/><Relationship Id="rId2" Type="http://schemas.openxmlformats.org/officeDocument/2006/relationships/notesSlide" Target="../notesSlides/notesSlide54.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5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18" Type="http://schemas.openxmlformats.org/officeDocument/2006/relationships/image" Target="../media/image55.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54.png"/><Relationship Id="rId2" Type="http://schemas.openxmlformats.org/officeDocument/2006/relationships/notesSlide" Target="../notesSlides/notesSlide55.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5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18" Type="http://schemas.openxmlformats.org/officeDocument/2006/relationships/image" Target="../media/image57.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56.png"/><Relationship Id="rId2" Type="http://schemas.openxmlformats.org/officeDocument/2006/relationships/notesSlide" Target="../notesSlides/notesSlide56.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5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18" Type="http://schemas.openxmlformats.org/officeDocument/2006/relationships/image" Target="../media/image57.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56.png"/><Relationship Id="rId2" Type="http://schemas.openxmlformats.org/officeDocument/2006/relationships/notesSlide" Target="../notesSlides/notesSlide57.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5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58.png"/><Relationship Id="rId2" Type="http://schemas.openxmlformats.org/officeDocument/2006/relationships/notesSlide" Target="../notesSlides/notesSlide58.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5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23.png"/><Relationship Id="rId17" Type="http://schemas.openxmlformats.org/officeDocument/2006/relationships/image" Target="../media/image59.png"/><Relationship Id="rId2" Type="http://schemas.openxmlformats.org/officeDocument/2006/relationships/notesSlide" Target="../notesSlides/notesSlide59.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22.jp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63.png"/><Relationship Id="rId18" Type="http://schemas.openxmlformats.org/officeDocument/2006/relationships/image" Target="../media/image25.png"/><Relationship Id="rId3" Type="http://schemas.openxmlformats.org/officeDocument/2006/relationships/image" Target="../media/image10.gif"/><Relationship Id="rId7" Type="http://schemas.openxmlformats.org/officeDocument/2006/relationships/image" Target="../media/image15.jpg"/><Relationship Id="rId12" Type="http://schemas.openxmlformats.org/officeDocument/2006/relationships/image" Target="../media/image62.png"/><Relationship Id="rId17" Type="http://schemas.openxmlformats.org/officeDocument/2006/relationships/image" Target="../media/image24.png"/><Relationship Id="rId2" Type="http://schemas.openxmlformats.org/officeDocument/2006/relationships/notesSlide" Target="../notesSlides/notesSlide60.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61.png"/><Relationship Id="rId5" Type="http://schemas.openxmlformats.org/officeDocument/2006/relationships/image" Target="../media/image13.png"/><Relationship Id="rId15" Type="http://schemas.openxmlformats.org/officeDocument/2006/relationships/image" Target="../media/image22.jpg"/><Relationship Id="rId10" Type="http://schemas.openxmlformats.org/officeDocument/2006/relationships/image" Target="../media/image60.png"/><Relationship Id="rId19" Type="http://schemas.openxmlformats.org/officeDocument/2006/relationships/image" Target="../media/image26.png"/><Relationship Id="rId4" Type="http://schemas.openxmlformats.org/officeDocument/2006/relationships/image" Target="../media/image12.gif"/><Relationship Id="rId9" Type="http://schemas.openxmlformats.org/officeDocument/2006/relationships/image" Target="../media/image19.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gif"/><Relationship Id="rId7"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8.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3"/>
          <p:cNvGrpSpPr/>
          <p:nvPr/>
        </p:nvGrpSpPr>
        <p:grpSpPr>
          <a:xfrm>
            <a:off x="12192000" y="56674"/>
            <a:ext cx="12192007" cy="3131131"/>
            <a:chOff x="-1" y="138545"/>
            <a:chExt cx="12192007" cy="3131131"/>
          </a:xfrm>
        </p:grpSpPr>
        <p:sp>
          <p:nvSpPr>
            <p:cNvPr id="85" name="Google Shape;85;p13"/>
            <p:cNvSpPr/>
            <p:nvPr/>
          </p:nvSpPr>
          <p:spPr>
            <a:xfrm rot="5400000">
              <a:off x="5950527" y="-581198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Google Shape;86;p13"/>
            <p:cNvSpPr/>
            <p:nvPr/>
          </p:nvSpPr>
          <p:spPr>
            <a:xfrm rot="5400000">
              <a:off x="5950528" y="-5243946"/>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13"/>
            <p:cNvSpPr/>
            <p:nvPr/>
          </p:nvSpPr>
          <p:spPr>
            <a:xfrm rot="5400000">
              <a:off x="5950529" y="-4675909"/>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 name="Google Shape;88;p13"/>
            <p:cNvSpPr/>
            <p:nvPr/>
          </p:nvSpPr>
          <p:spPr>
            <a:xfrm rot="5400000">
              <a:off x="5950530" y="-4107872"/>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3"/>
            <p:cNvSpPr/>
            <p:nvPr/>
          </p:nvSpPr>
          <p:spPr>
            <a:xfrm rot="5400000">
              <a:off x="5950531" y="-3539835"/>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3"/>
            <p:cNvSpPr/>
            <p:nvPr/>
          </p:nvSpPr>
          <p:spPr>
            <a:xfrm rot="5400000">
              <a:off x="5950532" y="-2971798"/>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1" name="Google Shape;91;p13"/>
          <p:cNvGrpSpPr/>
          <p:nvPr/>
        </p:nvGrpSpPr>
        <p:grpSpPr>
          <a:xfrm>
            <a:off x="-12192007" y="3546767"/>
            <a:ext cx="12192007" cy="3131131"/>
            <a:chOff x="5" y="3546767"/>
            <a:chExt cx="12192007" cy="3131131"/>
          </a:xfrm>
        </p:grpSpPr>
        <p:sp>
          <p:nvSpPr>
            <p:cNvPr id="92" name="Google Shape;92;p13"/>
            <p:cNvSpPr/>
            <p:nvPr/>
          </p:nvSpPr>
          <p:spPr>
            <a:xfrm rot="5400000">
              <a:off x="5950533" y="-2403761"/>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3"/>
            <p:cNvSpPr/>
            <p:nvPr/>
          </p:nvSpPr>
          <p:spPr>
            <a:xfrm rot="5400000">
              <a:off x="5950534" y="-18357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3"/>
            <p:cNvSpPr/>
            <p:nvPr/>
          </p:nvSpPr>
          <p:spPr>
            <a:xfrm rot="5400000">
              <a:off x="5950535" y="-1267687"/>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3"/>
            <p:cNvSpPr/>
            <p:nvPr/>
          </p:nvSpPr>
          <p:spPr>
            <a:xfrm rot="5400000">
              <a:off x="5950536" y="-699650"/>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3"/>
            <p:cNvSpPr/>
            <p:nvPr/>
          </p:nvSpPr>
          <p:spPr>
            <a:xfrm rot="5400000">
              <a:off x="5950537" y="-13161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3"/>
            <p:cNvSpPr/>
            <p:nvPr/>
          </p:nvSpPr>
          <p:spPr>
            <a:xfrm rot="5400000">
              <a:off x="5950538" y="4364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8" name="Google Shape;98;p13"/>
          <p:cNvGrpSpPr/>
          <p:nvPr/>
        </p:nvGrpSpPr>
        <p:grpSpPr>
          <a:xfrm>
            <a:off x="6317685" y="-6827646"/>
            <a:ext cx="5715012" cy="6858000"/>
            <a:chOff x="6317685" y="0"/>
            <a:chExt cx="5715012" cy="6858000"/>
          </a:xfrm>
        </p:grpSpPr>
        <p:sp>
          <p:nvSpPr>
            <p:cNvPr id="99" name="Google Shape;99;p13"/>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3"/>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3"/>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13"/>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3"/>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13"/>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13"/>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13"/>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13"/>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13"/>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09" name="Google Shape;109;p13"/>
          <p:cNvGrpSpPr/>
          <p:nvPr/>
        </p:nvGrpSpPr>
        <p:grpSpPr>
          <a:xfrm>
            <a:off x="380988" y="6858000"/>
            <a:ext cx="5715012" cy="6858000"/>
            <a:chOff x="6317685" y="0"/>
            <a:chExt cx="5715012" cy="6858000"/>
          </a:xfrm>
        </p:grpSpPr>
        <p:sp>
          <p:nvSpPr>
            <p:cNvPr id="110" name="Google Shape;110;p13"/>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p13"/>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 name="Google Shape;112;p13"/>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13"/>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Google Shape;114;p13"/>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13"/>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Google Shape;116;p13"/>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Google Shape;117;p13"/>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13"/>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 name="Google Shape;119;p13"/>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20" name="Google Shape;120;p13"/>
          <p:cNvSpPr/>
          <p:nvPr/>
        </p:nvSpPr>
        <p:spPr>
          <a:xfrm>
            <a:off x="5450955" y="3195199"/>
            <a:ext cx="1469404" cy="453963"/>
          </a:xfrm>
          <a:custGeom>
            <a:avLst/>
            <a:gdLst/>
            <a:ahLst/>
            <a:cxnLst/>
            <a:rect l="l" t="t" r="r" b="b"/>
            <a:pathLst>
              <a:path w="6592753" h="1716253" extrusionOk="0">
                <a:moveTo>
                  <a:pt x="452416" y="14423"/>
                </a:moveTo>
                <a:cubicBezTo>
                  <a:pt x="111849" y="76627"/>
                  <a:pt x="43424" y="386092"/>
                  <a:pt x="4546" y="564929"/>
                </a:cubicBezTo>
                <a:cubicBezTo>
                  <a:pt x="-34332" y="743766"/>
                  <a:pt x="188048" y="927269"/>
                  <a:pt x="219150" y="1087444"/>
                </a:cubicBezTo>
                <a:cubicBezTo>
                  <a:pt x="250252" y="1247619"/>
                  <a:pt x="146060" y="1431121"/>
                  <a:pt x="191158" y="1525982"/>
                </a:cubicBezTo>
                <a:cubicBezTo>
                  <a:pt x="236256" y="1620843"/>
                  <a:pt x="264248" y="1636395"/>
                  <a:pt x="489738" y="1656611"/>
                </a:cubicBezTo>
                <a:cubicBezTo>
                  <a:pt x="715228" y="1676827"/>
                  <a:pt x="1544097" y="1647280"/>
                  <a:pt x="1544097" y="1647280"/>
                </a:cubicBezTo>
                <a:cubicBezTo>
                  <a:pt x="2402513" y="1651945"/>
                  <a:pt x="4819142" y="1771689"/>
                  <a:pt x="5640236" y="1684603"/>
                </a:cubicBezTo>
                <a:cubicBezTo>
                  <a:pt x="6461330" y="1597517"/>
                  <a:pt x="6313595" y="1350256"/>
                  <a:pt x="6470660" y="1124766"/>
                </a:cubicBezTo>
                <a:cubicBezTo>
                  <a:pt x="6627725" y="899276"/>
                  <a:pt x="6591959" y="512056"/>
                  <a:pt x="6582628" y="331664"/>
                </a:cubicBezTo>
                <a:cubicBezTo>
                  <a:pt x="6573297" y="151272"/>
                  <a:pt x="6521979" y="79738"/>
                  <a:pt x="6414677" y="42415"/>
                </a:cubicBezTo>
                <a:cubicBezTo>
                  <a:pt x="6307375" y="5092"/>
                  <a:pt x="6050783" y="48635"/>
                  <a:pt x="5938816" y="107729"/>
                </a:cubicBezTo>
                <a:cubicBezTo>
                  <a:pt x="5826849" y="166823"/>
                  <a:pt x="5910824" y="348770"/>
                  <a:pt x="5742873" y="396978"/>
                </a:cubicBezTo>
                <a:cubicBezTo>
                  <a:pt x="5574922" y="445186"/>
                  <a:pt x="5041521" y="443631"/>
                  <a:pt x="4931109" y="396978"/>
                </a:cubicBezTo>
                <a:cubicBezTo>
                  <a:pt x="4820697" y="350325"/>
                  <a:pt x="5116166" y="173044"/>
                  <a:pt x="5080399" y="117060"/>
                </a:cubicBezTo>
                <a:cubicBezTo>
                  <a:pt x="5044632" y="61076"/>
                  <a:pt x="4831582" y="73517"/>
                  <a:pt x="4716505" y="61076"/>
                </a:cubicBezTo>
                <a:cubicBezTo>
                  <a:pt x="4601428" y="48635"/>
                  <a:pt x="4461469" y="-19789"/>
                  <a:pt x="4389934" y="42415"/>
                </a:cubicBezTo>
                <a:cubicBezTo>
                  <a:pt x="4318399" y="104619"/>
                  <a:pt x="4346391" y="367432"/>
                  <a:pt x="4287297" y="434301"/>
                </a:cubicBezTo>
                <a:cubicBezTo>
                  <a:pt x="4228203" y="501170"/>
                  <a:pt x="4061808" y="496504"/>
                  <a:pt x="4035371" y="443631"/>
                </a:cubicBezTo>
                <a:cubicBezTo>
                  <a:pt x="4008934" y="390758"/>
                  <a:pt x="4389934" y="174599"/>
                  <a:pt x="4128677" y="117060"/>
                </a:cubicBezTo>
                <a:cubicBezTo>
                  <a:pt x="3867420" y="59521"/>
                  <a:pt x="2774183" y="17534"/>
                  <a:pt x="2467828" y="98399"/>
                </a:cubicBezTo>
                <a:cubicBezTo>
                  <a:pt x="2161473" y="179264"/>
                  <a:pt x="2349640" y="535383"/>
                  <a:pt x="2290546" y="602252"/>
                </a:cubicBezTo>
                <a:cubicBezTo>
                  <a:pt x="2231452" y="669121"/>
                  <a:pt x="2153698" y="568039"/>
                  <a:pt x="2113265" y="499615"/>
                </a:cubicBezTo>
                <a:cubicBezTo>
                  <a:pt x="2072832" y="431191"/>
                  <a:pt x="2318538" y="277236"/>
                  <a:pt x="2047950" y="191705"/>
                </a:cubicBezTo>
                <a:cubicBezTo>
                  <a:pt x="1777362" y="106174"/>
                  <a:pt x="792983" y="-47781"/>
                  <a:pt x="452416" y="14423"/>
                </a:cubicBezTo>
                <a:close/>
              </a:path>
            </a:pathLst>
          </a:custGeom>
          <a:noFill/>
          <a:ln>
            <a:noFill/>
          </a:ln>
          <a:effectLst>
            <a:outerShdw blurRad="673100" dist="177800" dir="9900000" sx="102000" sy="102000" algn="t" rotWithShape="0">
              <a:srgbClr val="000000">
                <a:alpha val="4078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13"/>
          <p:cNvSpPr txBox="1"/>
          <p:nvPr/>
        </p:nvSpPr>
        <p:spPr>
          <a:xfrm>
            <a:off x="2742740" y="2986993"/>
            <a:ext cx="6657576"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0" i="0" u="none" strike="noStrike" cap="none">
                <a:latin typeface="Lobster"/>
                <a:ea typeface="Lobster"/>
                <a:cs typeface="Lobster"/>
                <a:sym typeface="Lobster"/>
              </a:rPr>
              <a:t> Nhóm 06!</a:t>
            </a:r>
            <a:endParaRPr sz="4400" b="0" i="0" u="none" strike="noStrike" cap="none">
              <a:latin typeface="Lobster"/>
              <a:ea typeface="Lobster"/>
              <a:cs typeface="Lobster"/>
              <a:sym typeface="Lobster"/>
            </a:endParaRPr>
          </a:p>
        </p:txBody>
      </p:sp>
      <p:pic>
        <p:nvPicPr>
          <p:cNvPr id="122" name="Google Shape;122;p13"/>
          <p:cNvPicPr preferRelativeResize="0"/>
          <p:nvPr/>
        </p:nvPicPr>
        <p:blipFill rotWithShape="1">
          <a:blip r:embed="rId3">
            <a:alphaModFix amt="0"/>
          </a:blip>
          <a:srcRect/>
          <a:stretch/>
        </p:blipFill>
        <p:spPr>
          <a:xfrm rot="-2110572">
            <a:off x="4284950" y="2606244"/>
            <a:ext cx="724034" cy="724034"/>
          </a:xfrm>
          <a:prstGeom prst="rect">
            <a:avLst/>
          </a:prstGeom>
          <a:noFill/>
          <a:ln>
            <a:noFill/>
          </a:ln>
        </p:spPr>
      </p:pic>
      <p:grpSp>
        <p:nvGrpSpPr>
          <p:cNvPr id="123" name="Google Shape;123;p13"/>
          <p:cNvGrpSpPr/>
          <p:nvPr/>
        </p:nvGrpSpPr>
        <p:grpSpPr>
          <a:xfrm rot="-9301881">
            <a:off x="7093064" y="3521759"/>
            <a:ext cx="610852" cy="583920"/>
            <a:chOff x="6406910" y="4022527"/>
            <a:chExt cx="3309480" cy="3033725"/>
          </a:xfrm>
        </p:grpSpPr>
        <p:sp>
          <p:nvSpPr>
            <p:cNvPr id="124" name="Google Shape;124;p13"/>
            <p:cNvSpPr/>
            <p:nvPr/>
          </p:nvSpPr>
          <p:spPr>
            <a:xfrm>
              <a:off x="7001344" y="5547246"/>
              <a:ext cx="1164696" cy="1443321"/>
            </a:xfrm>
            <a:custGeom>
              <a:avLst/>
              <a:gdLst/>
              <a:ahLst/>
              <a:cxnLst/>
              <a:rect l="l" t="t" r="r" b="b"/>
              <a:pathLst>
                <a:path w="1164696" h="1443321" extrusionOk="0">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13"/>
            <p:cNvSpPr/>
            <p:nvPr/>
          </p:nvSpPr>
          <p:spPr>
            <a:xfrm>
              <a:off x="7951989" y="4088203"/>
              <a:ext cx="1164709" cy="1443355"/>
            </a:xfrm>
            <a:custGeom>
              <a:avLst/>
              <a:gdLst/>
              <a:ahLst/>
              <a:cxnLst/>
              <a:rect l="l" t="t" r="r" b="b"/>
              <a:pathLst>
                <a:path w="1164709" h="1443355" extrusionOk="0">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13"/>
            <p:cNvSpPr/>
            <p:nvPr/>
          </p:nvSpPr>
          <p:spPr>
            <a:xfrm>
              <a:off x="6406910" y="5113502"/>
              <a:ext cx="1655472" cy="954570"/>
            </a:xfrm>
            <a:custGeom>
              <a:avLst/>
              <a:gdLst/>
              <a:ahLst/>
              <a:cxnLst/>
              <a:rect l="l" t="t" r="r" b="b"/>
              <a:pathLst>
                <a:path w="1655472" h="954570" extrusionOk="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13"/>
            <p:cNvSpPr/>
            <p:nvPr/>
          </p:nvSpPr>
          <p:spPr>
            <a:xfrm>
              <a:off x="8060923" y="5005426"/>
              <a:ext cx="1655467" cy="954563"/>
            </a:xfrm>
            <a:custGeom>
              <a:avLst/>
              <a:gdLst/>
              <a:ahLst/>
              <a:cxnLst/>
              <a:rect l="l" t="t" r="r" b="b"/>
              <a:pathLst>
                <a:path w="1655467" h="954563" extrusionOk="0">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13"/>
            <p:cNvSpPr/>
            <p:nvPr/>
          </p:nvSpPr>
          <p:spPr>
            <a:xfrm>
              <a:off x="7987142" y="5513861"/>
              <a:ext cx="1051657" cy="1542391"/>
            </a:xfrm>
            <a:custGeom>
              <a:avLst/>
              <a:gdLst/>
              <a:ahLst/>
              <a:cxnLst/>
              <a:rect l="l" t="t" r="r" b="b"/>
              <a:pathLst>
                <a:path w="1051657" h="1542391" extrusionOk="0">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13"/>
            <p:cNvSpPr/>
            <p:nvPr/>
          </p:nvSpPr>
          <p:spPr>
            <a:xfrm>
              <a:off x="7079304" y="4022527"/>
              <a:ext cx="1051638" cy="1542306"/>
            </a:xfrm>
            <a:custGeom>
              <a:avLst/>
              <a:gdLst/>
              <a:ahLst/>
              <a:cxnLst/>
              <a:rect l="l" t="t" r="r" b="b"/>
              <a:pathLst>
                <a:path w="1051638" h="1542306" extrusionOk="0">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3"/>
            <p:cNvSpPr/>
            <p:nvPr/>
          </p:nvSpPr>
          <p:spPr>
            <a:xfrm>
              <a:off x="7878333" y="5386033"/>
              <a:ext cx="338338" cy="337949"/>
            </a:xfrm>
            <a:custGeom>
              <a:avLst/>
              <a:gdLst/>
              <a:ahLst/>
              <a:cxnLst/>
              <a:rect l="l" t="t" r="r" b="b"/>
              <a:pathLst>
                <a:path w="338338" h="337949" extrusionOk="0">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22"/>
          <p:cNvGrpSpPr/>
          <p:nvPr/>
        </p:nvGrpSpPr>
        <p:grpSpPr>
          <a:xfrm>
            <a:off x="18948" y="38919"/>
            <a:ext cx="12192005" cy="3131185"/>
            <a:chOff x="1" y="138545"/>
            <a:chExt cx="12192005" cy="3131185"/>
          </a:xfrm>
        </p:grpSpPr>
        <p:sp>
          <p:nvSpPr>
            <p:cNvPr id="734" name="Google Shape;734;p22"/>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5" name="Google Shape;735;p22"/>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6" name="Google Shape;736;p22"/>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7" name="Google Shape;737;p22"/>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8" name="Google Shape;738;p22"/>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9" name="Google Shape;739;p22"/>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40" name="Google Shape;740;p22"/>
          <p:cNvGrpSpPr/>
          <p:nvPr/>
        </p:nvGrpSpPr>
        <p:grpSpPr>
          <a:xfrm>
            <a:off x="-24474" y="3486355"/>
            <a:ext cx="12192005" cy="3131185"/>
            <a:chOff x="7" y="3546767"/>
            <a:chExt cx="12192005" cy="3131185"/>
          </a:xfrm>
        </p:grpSpPr>
        <p:sp>
          <p:nvSpPr>
            <p:cNvPr id="741" name="Google Shape;741;p22"/>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2" name="Google Shape;742;p22"/>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3" name="Google Shape;743;p22"/>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4" name="Google Shape;744;p22"/>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5" name="Google Shape;745;p22"/>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6" name="Google Shape;746;p22"/>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47" name="Google Shape;747;p22"/>
          <p:cNvGrpSpPr/>
          <p:nvPr/>
        </p:nvGrpSpPr>
        <p:grpSpPr>
          <a:xfrm>
            <a:off x="32455" y="765"/>
            <a:ext cx="5715066" cy="6858000"/>
            <a:chOff x="6317685" y="0"/>
            <a:chExt cx="5715066" cy="6858000"/>
          </a:xfrm>
        </p:grpSpPr>
        <p:sp>
          <p:nvSpPr>
            <p:cNvPr id="748" name="Google Shape;748;p22"/>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9" name="Google Shape;749;p22"/>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0" name="Google Shape;750;p22"/>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1" name="Google Shape;751;p22"/>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2" name="Google Shape;752;p22"/>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3" name="Google Shape;753;p22"/>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22"/>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22"/>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22"/>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p22"/>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58" name="Google Shape;758;p22"/>
          <p:cNvGrpSpPr/>
          <p:nvPr/>
        </p:nvGrpSpPr>
        <p:grpSpPr>
          <a:xfrm>
            <a:off x="6131651" y="25068"/>
            <a:ext cx="5715066" cy="6858000"/>
            <a:chOff x="6317685" y="0"/>
            <a:chExt cx="5715066" cy="6858000"/>
          </a:xfrm>
        </p:grpSpPr>
        <p:sp>
          <p:nvSpPr>
            <p:cNvPr id="759" name="Google Shape;759;p22"/>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0" name="Google Shape;760;p22"/>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1" name="Google Shape;761;p22"/>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2" name="Google Shape;762;p22"/>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3" name="Google Shape;763;p22"/>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4" name="Google Shape;764;p22"/>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5" name="Google Shape;765;p22"/>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6" name="Google Shape;766;p22"/>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22"/>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8" name="Google Shape;768;p22"/>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69" name="Google Shape;769;p22"/>
          <p:cNvGrpSpPr/>
          <p:nvPr/>
        </p:nvGrpSpPr>
        <p:grpSpPr>
          <a:xfrm>
            <a:off x="9750" y="-1851"/>
            <a:ext cx="11982372" cy="6851894"/>
            <a:chOff x="88123" y="4892779"/>
            <a:chExt cx="11982372" cy="6851894"/>
          </a:xfrm>
        </p:grpSpPr>
        <p:sp>
          <p:nvSpPr>
            <p:cNvPr id="770" name="Google Shape;770;p22"/>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1" name="Google Shape;771;p22"/>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772" name="Google Shape;772;p22"/>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773" name="Google Shape;773;p22"/>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4" name="Google Shape;774;p22"/>
          <p:cNvSpPr txBox="1"/>
          <p:nvPr/>
        </p:nvSpPr>
        <p:spPr>
          <a:xfrm>
            <a:off x="1912841" y="1008315"/>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00B0F0"/>
                </a:solidFill>
                <a:latin typeface="Lobster"/>
                <a:ea typeface="Lobster"/>
                <a:cs typeface="Lobster"/>
                <a:sym typeface="Lobster"/>
              </a:rPr>
              <a:t>IPSec VPN</a:t>
            </a:r>
            <a:endParaRPr sz="7000"/>
          </a:p>
        </p:txBody>
      </p:sp>
      <p:sp>
        <p:nvSpPr>
          <p:cNvPr id="775" name="Google Shape;775;p22"/>
          <p:cNvSpPr txBox="1"/>
          <p:nvPr/>
        </p:nvSpPr>
        <p:spPr>
          <a:xfrm>
            <a:off x="416650" y="2152900"/>
            <a:ext cx="6458700" cy="5079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None/>
            </a:pPr>
            <a:r>
              <a:rPr lang="en-US" sz="2000" b="1">
                <a:solidFill>
                  <a:schemeClr val="dk1"/>
                </a:solidFill>
              </a:rPr>
              <a:t>Lợi ích và ứng dụng của IPSec VPN</a:t>
            </a:r>
            <a:endParaRPr sz="2000" b="1">
              <a:solidFill>
                <a:schemeClr val="dk1"/>
              </a:solidFill>
            </a:endParaRPr>
          </a:p>
          <a:p>
            <a:pPr marL="457200" lvl="0" indent="-355600" algn="l" rtl="0">
              <a:lnSpc>
                <a:spcPct val="115000"/>
              </a:lnSpc>
              <a:spcBef>
                <a:spcPts val="1200"/>
              </a:spcBef>
              <a:spcAft>
                <a:spcPts val="0"/>
              </a:spcAft>
              <a:buClr>
                <a:schemeClr val="dk1"/>
              </a:buClr>
              <a:buSzPts val="2000"/>
              <a:buChar char="●"/>
            </a:pPr>
            <a:r>
              <a:rPr lang="en-US" sz="2000" b="1">
                <a:solidFill>
                  <a:schemeClr val="dk1"/>
                </a:solidFill>
              </a:rPr>
              <a:t>Bảo mật cao</a:t>
            </a:r>
            <a:r>
              <a:rPr lang="en-US" sz="2000">
                <a:solidFill>
                  <a:schemeClr val="dk1"/>
                </a:solidFill>
              </a:rPr>
              <a:t>: Mã hóa và xác thực giúp bảo vệ dữ liệu khi truyền qua mạng công cộng.</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b="1">
                <a:solidFill>
                  <a:schemeClr val="dk1"/>
                </a:solidFill>
              </a:rPr>
              <a:t>Ứng dụng rộng rãi</a:t>
            </a:r>
            <a:r>
              <a:rPr lang="en-US" sz="2000">
                <a:solidFill>
                  <a:schemeClr val="dk1"/>
                </a:solidFill>
              </a:rPr>
              <a:t>: Dùng cho kết nối giữa các văn phòng (site-to-site) hoặc kết nối từ xa (client-to-site).</a:t>
            </a:r>
            <a:endParaRPr sz="2000">
              <a:solidFill>
                <a:schemeClr val="dk1"/>
              </a:solidFill>
            </a:endParaRPr>
          </a:p>
          <a:p>
            <a:pPr marL="0" lvl="0" indent="0" algn="l" rtl="0">
              <a:lnSpc>
                <a:spcPct val="115000"/>
              </a:lnSpc>
              <a:spcBef>
                <a:spcPts val="1200"/>
              </a:spcBef>
              <a:spcAft>
                <a:spcPts val="0"/>
              </a:spcAft>
              <a:buNone/>
            </a:pPr>
            <a:endParaRPr sz="2000" b="1">
              <a:solidFill>
                <a:schemeClr val="dk1"/>
              </a:solidFill>
            </a:endParaRPr>
          </a:p>
          <a:p>
            <a:pPr marL="0" lvl="0" indent="0" algn="just" rtl="0">
              <a:lnSpc>
                <a:spcPct val="150000"/>
              </a:lnSpc>
              <a:spcBef>
                <a:spcPts val="1200"/>
              </a:spcBef>
              <a:spcAft>
                <a:spcPts val="0"/>
              </a:spcAft>
              <a:buClr>
                <a:schemeClr val="dk1"/>
              </a:buClr>
              <a:buSzPts val="1100"/>
              <a:buFont typeface="Arial"/>
              <a:buNone/>
            </a:pPr>
            <a:endParaRPr sz="2000" b="1">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Clr>
                <a:schemeClr val="dk1"/>
              </a:buClr>
              <a:buSzPts val="1100"/>
              <a:buFont typeface="Arial"/>
              <a:buNone/>
            </a:pPr>
            <a:endParaRPr sz="2000" b="1">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a:solidFill>
                <a:schemeClr val="dk1"/>
              </a:solidFill>
              <a:latin typeface="Lobster"/>
              <a:ea typeface="Lobster"/>
              <a:cs typeface="Lobster"/>
              <a:sym typeface="Lobster"/>
            </a:endParaRPr>
          </a:p>
          <a:p>
            <a:pPr marL="0" marR="0" lvl="0" indent="0" algn="just" rtl="0">
              <a:spcBef>
                <a:spcPts val="1200"/>
              </a:spcBef>
              <a:spcAft>
                <a:spcPts val="0"/>
              </a:spcAft>
              <a:buNone/>
            </a:pPr>
            <a:endParaRPr sz="2000">
              <a:solidFill>
                <a:schemeClr val="dk1"/>
              </a:solidFill>
            </a:endParaRPr>
          </a:p>
        </p:txBody>
      </p:sp>
      <p:grpSp>
        <p:nvGrpSpPr>
          <p:cNvPr id="776" name="Google Shape;776;p22"/>
          <p:cNvGrpSpPr/>
          <p:nvPr/>
        </p:nvGrpSpPr>
        <p:grpSpPr>
          <a:xfrm>
            <a:off x="-22013" y="6365754"/>
            <a:ext cx="11982372" cy="6235057"/>
            <a:chOff x="88118" y="8476743"/>
            <a:chExt cx="11982372" cy="6235057"/>
          </a:xfrm>
        </p:grpSpPr>
        <p:sp>
          <p:nvSpPr>
            <p:cNvPr id="777" name="Google Shape;777;p22"/>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22"/>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SzPts val="1100"/>
                <a:buNone/>
              </a:pPr>
              <a:endParaRPr sz="2000">
                <a:solidFill>
                  <a:srgbClr val="00B0F0"/>
                </a:solidFill>
              </a:endParaRPr>
            </a:p>
          </p:txBody>
        </p:sp>
      </p:grpSp>
      <p:pic>
        <p:nvPicPr>
          <p:cNvPr id="779" name="Google Shape;779;p22"/>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780" name="Google Shape;780;p22" descr="Ảnh bong bóng xanh 3D đẹp"/>
          <p:cNvPicPr preferRelativeResize="0"/>
          <p:nvPr/>
        </p:nvPicPr>
        <p:blipFill rotWithShape="1">
          <a:blip r:embed="rId4">
            <a:alphaModFix/>
          </a:blip>
          <a:srcRect l="5370" t="42395" r="35028" b="26135"/>
          <a:stretch/>
        </p:blipFill>
        <p:spPr>
          <a:xfrm>
            <a:off x="2465943" y="1457499"/>
            <a:ext cx="695400" cy="695400"/>
          </a:xfrm>
          <a:prstGeom prst="ellipse">
            <a:avLst/>
          </a:prstGeom>
          <a:noFill/>
          <a:ln>
            <a:noFill/>
          </a:ln>
        </p:spPr>
      </p:pic>
      <p:pic>
        <p:nvPicPr>
          <p:cNvPr id="781" name="Google Shape;781;p22"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782" name="Google Shape;782;p22"/>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783" name="Google Shape;783;p22"/>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784" name="Google Shape;784;p22"/>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785" name="Google Shape;785;p22"/>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786" name="Google Shape;786;p22"/>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787" name="Google Shape;787;p22"/>
          <p:cNvGrpSpPr/>
          <p:nvPr/>
        </p:nvGrpSpPr>
        <p:grpSpPr>
          <a:xfrm rot="4771648">
            <a:off x="9092785" y="11283463"/>
            <a:ext cx="1213311" cy="1725210"/>
            <a:chOff x="6319795" y="1756605"/>
            <a:chExt cx="2561400" cy="3522600"/>
          </a:xfrm>
        </p:grpSpPr>
        <p:sp>
          <p:nvSpPr>
            <p:cNvPr id="788" name="Google Shape;788;p22"/>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89" name="Google Shape;789;p22"/>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790" name="Google Shape;790;p22"/>
          <p:cNvGrpSpPr/>
          <p:nvPr/>
        </p:nvGrpSpPr>
        <p:grpSpPr>
          <a:xfrm rot="-4734158">
            <a:off x="6824515" y="10788946"/>
            <a:ext cx="1624854" cy="2264378"/>
            <a:chOff x="6319795" y="1756605"/>
            <a:chExt cx="2561400" cy="3522600"/>
          </a:xfrm>
        </p:grpSpPr>
        <p:sp>
          <p:nvSpPr>
            <p:cNvPr id="791" name="Google Shape;791;p22"/>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92" name="Google Shape;792;p22"/>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793" name="Google Shape;793;p22"/>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794" name="Google Shape;794;p22"/>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795" name="Google Shape;795;p22"/>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6" name="Google Shape;796;p22"/>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pic>
        <p:nvPicPr>
          <p:cNvPr id="797" name="Google Shape;797;p22"/>
          <p:cNvPicPr preferRelativeResize="0"/>
          <p:nvPr/>
        </p:nvPicPr>
        <p:blipFill>
          <a:blip r:embed="rId9">
            <a:alphaModFix/>
          </a:blip>
          <a:stretch>
            <a:fillRect/>
          </a:stretch>
        </p:blipFill>
        <p:spPr>
          <a:xfrm>
            <a:off x="7031450" y="2416700"/>
            <a:ext cx="4493099" cy="3467424"/>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grpSp>
        <p:nvGrpSpPr>
          <p:cNvPr id="802" name="Google Shape;802;p23"/>
          <p:cNvGrpSpPr/>
          <p:nvPr/>
        </p:nvGrpSpPr>
        <p:grpSpPr>
          <a:xfrm>
            <a:off x="18948" y="38919"/>
            <a:ext cx="12192005" cy="3131185"/>
            <a:chOff x="1" y="138545"/>
            <a:chExt cx="12192005" cy="3131185"/>
          </a:xfrm>
        </p:grpSpPr>
        <p:sp>
          <p:nvSpPr>
            <p:cNvPr id="803" name="Google Shape;803;p23"/>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4" name="Google Shape;804;p23"/>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5" name="Google Shape;805;p23"/>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23"/>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7" name="Google Shape;807;p23"/>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8" name="Google Shape;808;p23"/>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09" name="Google Shape;809;p23"/>
          <p:cNvGrpSpPr/>
          <p:nvPr/>
        </p:nvGrpSpPr>
        <p:grpSpPr>
          <a:xfrm>
            <a:off x="-24474" y="3486355"/>
            <a:ext cx="12192005" cy="3131185"/>
            <a:chOff x="7" y="3546767"/>
            <a:chExt cx="12192005" cy="3131185"/>
          </a:xfrm>
        </p:grpSpPr>
        <p:sp>
          <p:nvSpPr>
            <p:cNvPr id="810" name="Google Shape;810;p23"/>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1" name="Google Shape;811;p23"/>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2" name="Google Shape;812;p23"/>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3" name="Google Shape;813;p23"/>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23"/>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5" name="Google Shape;815;p23"/>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16" name="Google Shape;816;p23"/>
          <p:cNvGrpSpPr/>
          <p:nvPr/>
        </p:nvGrpSpPr>
        <p:grpSpPr>
          <a:xfrm>
            <a:off x="32455" y="765"/>
            <a:ext cx="5715066" cy="6858000"/>
            <a:chOff x="6317685" y="0"/>
            <a:chExt cx="5715066" cy="6858000"/>
          </a:xfrm>
        </p:grpSpPr>
        <p:sp>
          <p:nvSpPr>
            <p:cNvPr id="817" name="Google Shape;817;p23"/>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23"/>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9" name="Google Shape;819;p23"/>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0" name="Google Shape;820;p23"/>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1" name="Google Shape;821;p23"/>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2" name="Google Shape;822;p23"/>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3" name="Google Shape;823;p23"/>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4" name="Google Shape;824;p23"/>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5" name="Google Shape;825;p23"/>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6" name="Google Shape;826;p23"/>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27" name="Google Shape;827;p23"/>
          <p:cNvGrpSpPr/>
          <p:nvPr/>
        </p:nvGrpSpPr>
        <p:grpSpPr>
          <a:xfrm>
            <a:off x="6131651" y="25068"/>
            <a:ext cx="5715066" cy="6858000"/>
            <a:chOff x="6317685" y="0"/>
            <a:chExt cx="5715066" cy="6858000"/>
          </a:xfrm>
        </p:grpSpPr>
        <p:sp>
          <p:nvSpPr>
            <p:cNvPr id="828" name="Google Shape;828;p23"/>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23"/>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0" name="Google Shape;830;p23"/>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1" name="Google Shape;831;p23"/>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2" name="Google Shape;832;p23"/>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3" name="Google Shape;833;p23"/>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4" name="Google Shape;834;p23"/>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5" name="Google Shape;835;p23"/>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6" name="Google Shape;836;p23"/>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7" name="Google Shape;837;p23"/>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38" name="Google Shape;838;p23"/>
          <p:cNvGrpSpPr/>
          <p:nvPr/>
        </p:nvGrpSpPr>
        <p:grpSpPr>
          <a:xfrm>
            <a:off x="9750" y="-1851"/>
            <a:ext cx="11982372" cy="6851894"/>
            <a:chOff x="88123" y="4892779"/>
            <a:chExt cx="11982372" cy="6851894"/>
          </a:xfrm>
        </p:grpSpPr>
        <p:sp>
          <p:nvSpPr>
            <p:cNvPr id="839" name="Google Shape;839;p23"/>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23"/>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841" name="Google Shape;841;p23"/>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842" name="Google Shape;842;p23"/>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3" name="Google Shape;843;p23"/>
          <p:cNvSpPr txBox="1"/>
          <p:nvPr/>
        </p:nvSpPr>
        <p:spPr>
          <a:xfrm>
            <a:off x="1912841" y="1008315"/>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00B0F0"/>
                </a:solidFill>
                <a:latin typeface="Lobster"/>
                <a:ea typeface="Lobster"/>
                <a:cs typeface="Lobster"/>
                <a:sym typeface="Lobster"/>
              </a:rPr>
              <a:t>THÀNH PHẦN IPSec </a:t>
            </a:r>
            <a:endParaRPr sz="7000"/>
          </a:p>
        </p:txBody>
      </p:sp>
      <p:sp>
        <p:nvSpPr>
          <p:cNvPr id="844" name="Google Shape;844;p23"/>
          <p:cNvSpPr txBox="1"/>
          <p:nvPr/>
        </p:nvSpPr>
        <p:spPr>
          <a:xfrm>
            <a:off x="635129" y="1967826"/>
            <a:ext cx="10545600" cy="6518700"/>
          </a:xfrm>
          <a:prstGeom prst="rect">
            <a:avLst/>
          </a:prstGeom>
          <a:noFill/>
          <a:ln>
            <a:noFill/>
          </a:ln>
        </p:spPr>
        <p:txBody>
          <a:bodyPr spcFirstLastPara="1" wrap="square" lIns="91425" tIns="45700" rIns="91425" bIns="45700" anchor="t" anchorCtr="0">
            <a:spAutoFit/>
          </a:bodyPr>
          <a:lstStyle/>
          <a:p>
            <a:pPr marL="457200" lvl="0" indent="-393700" algn="just" rtl="0">
              <a:lnSpc>
                <a:spcPct val="115000"/>
              </a:lnSpc>
              <a:spcBef>
                <a:spcPts val="1200"/>
              </a:spcBef>
              <a:spcAft>
                <a:spcPts val="0"/>
              </a:spcAft>
              <a:buClr>
                <a:schemeClr val="dk1"/>
              </a:buClr>
              <a:buSzPts val="2600"/>
              <a:buChar char="❖"/>
            </a:pPr>
            <a:r>
              <a:rPr lang="en-US" sz="2600" b="1" dirty="0" err="1">
                <a:solidFill>
                  <a:schemeClr val="dk1"/>
                </a:solidFill>
                <a:latin typeface="Spectral"/>
                <a:ea typeface="Spectral"/>
                <a:cs typeface="Spectral"/>
                <a:sym typeface="Spectral"/>
              </a:rPr>
              <a:t>Cấu</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trúc</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tiêu</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đề</a:t>
            </a:r>
            <a:r>
              <a:rPr lang="en-US" sz="2600" b="1" dirty="0">
                <a:solidFill>
                  <a:schemeClr val="dk1"/>
                </a:solidFill>
                <a:latin typeface="Spectral"/>
                <a:ea typeface="Spectral"/>
                <a:cs typeface="Spectral"/>
                <a:sym typeface="Spectral"/>
              </a:rPr>
              <a:t> AH</a:t>
            </a:r>
            <a:r>
              <a:rPr lang="en-US" sz="2600" dirty="0">
                <a:solidFill>
                  <a:schemeClr val="dk1"/>
                </a:solidFill>
                <a:latin typeface="Spectral"/>
                <a:ea typeface="Spectral"/>
                <a:cs typeface="Spectral"/>
                <a:sym typeface="Spectral"/>
              </a:rPr>
              <a:t>:</a:t>
            </a:r>
            <a:endParaRPr sz="2600" dirty="0">
              <a:solidFill>
                <a:schemeClr val="dk1"/>
              </a:solidFill>
              <a:latin typeface="Spectral"/>
              <a:ea typeface="Spectral"/>
              <a:cs typeface="Spectral"/>
              <a:sym typeface="Spectral"/>
            </a:endParaRPr>
          </a:p>
          <a:p>
            <a:pPr marL="914400" lvl="1" indent="-393700" algn="just" rtl="0">
              <a:lnSpc>
                <a:spcPct val="115000"/>
              </a:lnSpc>
              <a:spcBef>
                <a:spcPts val="0"/>
              </a:spcBef>
              <a:spcAft>
                <a:spcPts val="0"/>
              </a:spcAft>
              <a:buClr>
                <a:schemeClr val="dk1"/>
              </a:buClr>
              <a:buSzPts val="2600"/>
              <a:buChar char="➢"/>
            </a:pPr>
            <a:r>
              <a:rPr lang="en-US" sz="2600" b="1" dirty="0">
                <a:solidFill>
                  <a:schemeClr val="dk1"/>
                </a:solidFill>
                <a:latin typeface="Spectral"/>
                <a:ea typeface="Spectral"/>
                <a:cs typeface="Spectral"/>
                <a:sym typeface="Spectral"/>
              </a:rPr>
              <a:t>Next Header</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Xác</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định</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giao</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thức</a:t>
            </a:r>
            <a:r>
              <a:rPr lang="en-US" sz="2600" dirty="0">
                <a:solidFill>
                  <a:schemeClr val="dk1"/>
                </a:solidFill>
                <a:latin typeface="Spectral"/>
                <a:ea typeface="Spectral"/>
                <a:cs typeface="Spectral"/>
                <a:sym typeface="Spectral"/>
              </a:rPr>
              <a:t> ở </a:t>
            </a:r>
            <a:r>
              <a:rPr lang="en-US" sz="2600" dirty="0" err="1">
                <a:solidFill>
                  <a:schemeClr val="dk1"/>
                </a:solidFill>
                <a:latin typeface="Spectral"/>
                <a:ea typeface="Spectral"/>
                <a:cs typeface="Spectral"/>
                <a:sym typeface="Spectral"/>
              </a:rPr>
              <a:t>lớp</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trên</a:t>
            </a:r>
            <a:r>
              <a:rPr lang="en-US" sz="2600" dirty="0">
                <a:solidFill>
                  <a:schemeClr val="dk1"/>
                </a:solidFill>
                <a:latin typeface="Spectral"/>
                <a:ea typeface="Spectral"/>
                <a:cs typeface="Spectral"/>
                <a:sym typeface="Spectral"/>
              </a:rPr>
              <a:t> (TCP, UDP, v.v.).</a:t>
            </a:r>
            <a:endParaRPr sz="2600" dirty="0">
              <a:solidFill>
                <a:schemeClr val="dk1"/>
              </a:solidFill>
              <a:latin typeface="Spectral"/>
              <a:ea typeface="Spectral"/>
              <a:cs typeface="Spectral"/>
              <a:sym typeface="Spectral"/>
            </a:endParaRPr>
          </a:p>
          <a:p>
            <a:pPr marL="914400" lvl="1" indent="-393700" algn="just" rtl="0">
              <a:lnSpc>
                <a:spcPct val="115000"/>
              </a:lnSpc>
              <a:spcBef>
                <a:spcPts val="0"/>
              </a:spcBef>
              <a:spcAft>
                <a:spcPts val="0"/>
              </a:spcAft>
              <a:buClr>
                <a:schemeClr val="dk1"/>
              </a:buClr>
              <a:buSzPts val="2600"/>
              <a:buChar char="➢"/>
            </a:pPr>
            <a:r>
              <a:rPr lang="en-US" sz="2600" b="1" dirty="0">
                <a:solidFill>
                  <a:schemeClr val="dk1"/>
                </a:solidFill>
                <a:latin typeface="Spectral"/>
                <a:ea typeface="Spectral"/>
                <a:cs typeface="Spectral"/>
                <a:sym typeface="Spectral"/>
              </a:rPr>
              <a:t>Payload Length</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Độ</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dài</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của</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phần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dữ</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liệu</a:t>
            </a:r>
            <a:r>
              <a:rPr lang="en-US" sz="2600" dirty="0">
                <a:solidFill>
                  <a:schemeClr val="dk1"/>
                </a:solidFill>
                <a:latin typeface="Spectral"/>
                <a:ea typeface="Spectral"/>
                <a:cs typeface="Spectral"/>
                <a:sym typeface="Spectral"/>
              </a:rPr>
              <a:t>.</a:t>
            </a:r>
            <a:endParaRPr sz="2600" dirty="0">
              <a:solidFill>
                <a:schemeClr val="dk1"/>
              </a:solidFill>
              <a:latin typeface="Spectral"/>
              <a:ea typeface="Spectral"/>
              <a:cs typeface="Spectral"/>
              <a:sym typeface="Spectral"/>
            </a:endParaRPr>
          </a:p>
          <a:p>
            <a:pPr marL="914400" lvl="1" indent="-393700" algn="just" rtl="0">
              <a:lnSpc>
                <a:spcPct val="115000"/>
              </a:lnSpc>
              <a:spcBef>
                <a:spcPts val="0"/>
              </a:spcBef>
              <a:spcAft>
                <a:spcPts val="0"/>
              </a:spcAft>
              <a:buClr>
                <a:schemeClr val="dk1"/>
              </a:buClr>
              <a:buSzPts val="2600"/>
              <a:buChar char="➢"/>
            </a:pPr>
            <a:r>
              <a:rPr lang="en-US" sz="2600" b="1" dirty="0">
                <a:solidFill>
                  <a:schemeClr val="dk1"/>
                </a:solidFill>
                <a:latin typeface="Spectral"/>
                <a:ea typeface="Spectral"/>
                <a:cs typeface="Spectral"/>
                <a:sym typeface="Spectral"/>
              </a:rPr>
              <a:t>Security Parameters Index (SPI)</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Chỉ</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số</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nhận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dạng</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kết</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nối</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IPSec</a:t>
            </a:r>
            <a:r>
              <a:rPr lang="en-US" sz="2600" dirty="0">
                <a:solidFill>
                  <a:schemeClr val="dk1"/>
                </a:solidFill>
                <a:latin typeface="Spectral"/>
                <a:ea typeface="Spectral"/>
                <a:cs typeface="Spectral"/>
                <a:sym typeface="Spectral"/>
              </a:rPr>
              <a:t>.</a:t>
            </a:r>
            <a:endParaRPr sz="2600" dirty="0">
              <a:solidFill>
                <a:schemeClr val="dk1"/>
              </a:solidFill>
              <a:latin typeface="Spectral"/>
              <a:ea typeface="Spectral"/>
              <a:cs typeface="Spectral"/>
              <a:sym typeface="Spectral"/>
            </a:endParaRPr>
          </a:p>
          <a:p>
            <a:pPr marL="914400" lvl="1" indent="-393700" algn="just" rtl="0">
              <a:lnSpc>
                <a:spcPct val="115000"/>
              </a:lnSpc>
              <a:spcBef>
                <a:spcPts val="0"/>
              </a:spcBef>
              <a:spcAft>
                <a:spcPts val="0"/>
              </a:spcAft>
              <a:buClr>
                <a:schemeClr val="dk1"/>
              </a:buClr>
              <a:buSzPts val="2600"/>
              <a:buChar char="➢"/>
            </a:pPr>
            <a:r>
              <a:rPr lang="en-US" sz="2600" b="1" dirty="0">
                <a:solidFill>
                  <a:schemeClr val="dk1"/>
                </a:solidFill>
                <a:latin typeface="Spectral"/>
                <a:ea typeface="Spectral"/>
                <a:cs typeface="Spectral"/>
                <a:sym typeface="Spectral"/>
              </a:rPr>
              <a:t>Sequence Number</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Ngăn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chặn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các</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tấn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công</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lặp</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lại</a:t>
            </a:r>
            <a:r>
              <a:rPr lang="en-US" sz="2600" dirty="0">
                <a:solidFill>
                  <a:schemeClr val="dk1"/>
                </a:solidFill>
                <a:latin typeface="Spectral"/>
                <a:ea typeface="Spectral"/>
                <a:cs typeface="Spectral"/>
                <a:sym typeface="Spectral"/>
              </a:rPr>
              <a:t> (Replay Attack).</a:t>
            </a:r>
            <a:endParaRPr sz="2600" dirty="0">
              <a:solidFill>
                <a:schemeClr val="dk1"/>
              </a:solidFill>
              <a:latin typeface="Spectral"/>
              <a:ea typeface="Spectral"/>
              <a:cs typeface="Spectral"/>
              <a:sym typeface="Spectral"/>
            </a:endParaRPr>
          </a:p>
          <a:p>
            <a:pPr marL="914400" lvl="1" indent="-393700" algn="just" rtl="0">
              <a:lnSpc>
                <a:spcPct val="115000"/>
              </a:lnSpc>
              <a:spcBef>
                <a:spcPts val="0"/>
              </a:spcBef>
              <a:spcAft>
                <a:spcPts val="0"/>
              </a:spcAft>
              <a:buClr>
                <a:schemeClr val="dk1"/>
              </a:buClr>
              <a:buSzPts val="2600"/>
              <a:buChar char="➢"/>
            </a:pPr>
            <a:r>
              <a:rPr lang="en-US" sz="2600" b="1" dirty="0">
                <a:solidFill>
                  <a:schemeClr val="dk1"/>
                </a:solidFill>
                <a:latin typeface="Spectral"/>
                <a:ea typeface="Spectral"/>
                <a:cs typeface="Spectral"/>
                <a:sym typeface="Spectral"/>
              </a:rPr>
              <a:t>Authentication Data</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Dữ</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liệu</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dùng</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để</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xác</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thực</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gói</a:t>
            </a:r>
            <a:r>
              <a:rPr lang="en-US" sz="2600" dirty="0">
                <a:solidFill>
                  <a:schemeClr val="dk1"/>
                </a:solidFill>
                <a:latin typeface="Spectral"/>
                <a:ea typeface="Spectral"/>
                <a:cs typeface="Spectral"/>
                <a:sym typeface="Spectral"/>
              </a:rPr>
              <a:t> tin.</a:t>
            </a:r>
            <a:endParaRPr sz="2600" dirty="0">
              <a:solidFill>
                <a:schemeClr val="dk1"/>
              </a:solidFill>
              <a:latin typeface="Spectral"/>
              <a:ea typeface="Spectral"/>
              <a:cs typeface="Spectral"/>
              <a:sym typeface="Spectral"/>
            </a:endParaRPr>
          </a:p>
          <a:p>
            <a:pPr marL="457200" lvl="0" indent="0" algn="just" rtl="0">
              <a:lnSpc>
                <a:spcPct val="115000"/>
              </a:lnSpc>
              <a:spcBef>
                <a:spcPts val="1200"/>
              </a:spcBef>
              <a:spcAft>
                <a:spcPts val="0"/>
              </a:spcAft>
              <a:buNone/>
            </a:pPr>
            <a:endParaRPr sz="2200" b="1" dirty="0">
              <a:solidFill>
                <a:schemeClr val="dk1"/>
              </a:solidFill>
              <a:latin typeface="Spectral"/>
              <a:ea typeface="Spectral"/>
              <a:cs typeface="Spectral"/>
              <a:sym typeface="Spectral"/>
            </a:endParaRPr>
          </a:p>
          <a:p>
            <a:pPr marL="685800" lvl="0" indent="0" algn="just" rtl="0">
              <a:lnSpc>
                <a:spcPct val="150000"/>
              </a:lnSpc>
              <a:spcBef>
                <a:spcPts val="1200"/>
              </a:spcBef>
              <a:spcAft>
                <a:spcPts val="0"/>
              </a:spcAft>
              <a:buClr>
                <a:schemeClr val="dk1"/>
              </a:buClr>
              <a:buSzPts val="1100"/>
              <a:buFont typeface="Arial"/>
              <a:buNone/>
            </a:pPr>
            <a:endParaRPr sz="2000" b="1" dirty="0">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SzPts val="1100"/>
              <a:buNone/>
            </a:pPr>
            <a:endParaRPr sz="2000" b="1"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dirty="0">
              <a:solidFill>
                <a:schemeClr val="dk1"/>
              </a:solidFill>
              <a:latin typeface="Lobster"/>
              <a:ea typeface="Lobster"/>
              <a:cs typeface="Lobster"/>
              <a:sym typeface="Lobster"/>
            </a:endParaRPr>
          </a:p>
          <a:p>
            <a:pPr marL="0" marR="0" lvl="0" indent="0" algn="just" rtl="0">
              <a:spcBef>
                <a:spcPts val="1200"/>
              </a:spcBef>
              <a:spcAft>
                <a:spcPts val="0"/>
              </a:spcAft>
              <a:buNone/>
            </a:pPr>
            <a:endParaRPr sz="2000" dirty="0">
              <a:solidFill>
                <a:schemeClr val="dk1"/>
              </a:solidFill>
            </a:endParaRPr>
          </a:p>
        </p:txBody>
      </p:sp>
      <p:grpSp>
        <p:nvGrpSpPr>
          <p:cNvPr id="845" name="Google Shape;845;p23"/>
          <p:cNvGrpSpPr/>
          <p:nvPr/>
        </p:nvGrpSpPr>
        <p:grpSpPr>
          <a:xfrm>
            <a:off x="-22013" y="6365754"/>
            <a:ext cx="11982372" cy="6235057"/>
            <a:chOff x="88118" y="8476743"/>
            <a:chExt cx="11982372" cy="6235057"/>
          </a:xfrm>
        </p:grpSpPr>
        <p:sp>
          <p:nvSpPr>
            <p:cNvPr id="846" name="Google Shape;846;p23"/>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7" name="Google Shape;847;p23"/>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848" name="Google Shape;848;p23"/>
          <p:cNvPicPr preferRelativeResize="0"/>
          <p:nvPr/>
        </p:nvPicPr>
        <p:blipFill rotWithShape="1">
          <a:blip r:embed="rId3">
            <a:alphaModFix/>
          </a:blip>
          <a:srcRect/>
          <a:stretch/>
        </p:blipFill>
        <p:spPr>
          <a:xfrm>
            <a:off x="10189897" y="1585573"/>
            <a:ext cx="1558321" cy="1460926"/>
          </a:xfrm>
          <a:prstGeom prst="rect">
            <a:avLst/>
          </a:prstGeom>
          <a:noFill/>
          <a:ln>
            <a:noFill/>
          </a:ln>
        </p:spPr>
      </p:pic>
      <p:pic>
        <p:nvPicPr>
          <p:cNvPr id="849" name="Google Shape;849;p23" descr="Ảnh bong bóng xanh 3D đẹp"/>
          <p:cNvPicPr preferRelativeResize="0"/>
          <p:nvPr/>
        </p:nvPicPr>
        <p:blipFill rotWithShape="1">
          <a:blip r:embed="rId4">
            <a:alphaModFix/>
          </a:blip>
          <a:srcRect l="5370" t="42395" r="35028" b="26135"/>
          <a:stretch/>
        </p:blipFill>
        <p:spPr>
          <a:xfrm>
            <a:off x="684418" y="1334024"/>
            <a:ext cx="695400" cy="695400"/>
          </a:xfrm>
          <a:prstGeom prst="ellipse">
            <a:avLst/>
          </a:prstGeom>
          <a:noFill/>
          <a:ln>
            <a:noFill/>
          </a:ln>
        </p:spPr>
      </p:pic>
      <p:pic>
        <p:nvPicPr>
          <p:cNvPr id="850" name="Google Shape;850;p23"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851" name="Google Shape;851;p23"/>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852" name="Google Shape;852;p23"/>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853" name="Google Shape;853;p23"/>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854" name="Google Shape;854;p23"/>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855" name="Google Shape;855;p23"/>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856" name="Google Shape;856;p23"/>
          <p:cNvGrpSpPr/>
          <p:nvPr/>
        </p:nvGrpSpPr>
        <p:grpSpPr>
          <a:xfrm rot="4771648">
            <a:off x="9092785" y="11283463"/>
            <a:ext cx="1213311" cy="1725210"/>
            <a:chOff x="6319795" y="1756605"/>
            <a:chExt cx="2561400" cy="3522600"/>
          </a:xfrm>
        </p:grpSpPr>
        <p:sp>
          <p:nvSpPr>
            <p:cNvPr id="857" name="Google Shape;857;p23"/>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58" name="Google Shape;858;p23"/>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859" name="Google Shape;859;p23"/>
          <p:cNvGrpSpPr/>
          <p:nvPr/>
        </p:nvGrpSpPr>
        <p:grpSpPr>
          <a:xfrm rot="-4734158">
            <a:off x="6824515" y="10788946"/>
            <a:ext cx="1624854" cy="2264378"/>
            <a:chOff x="6319795" y="1756605"/>
            <a:chExt cx="2561400" cy="3522600"/>
          </a:xfrm>
        </p:grpSpPr>
        <p:sp>
          <p:nvSpPr>
            <p:cNvPr id="860" name="Google Shape;860;p23"/>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61" name="Google Shape;861;p23"/>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862" name="Google Shape;862;p23"/>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863" name="Google Shape;863;p23"/>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864" name="Google Shape;864;p23"/>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p23"/>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grpSp>
        <p:nvGrpSpPr>
          <p:cNvPr id="870" name="Google Shape;870;p24"/>
          <p:cNvGrpSpPr/>
          <p:nvPr/>
        </p:nvGrpSpPr>
        <p:grpSpPr>
          <a:xfrm>
            <a:off x="18948" y="38919"/>
            <a:ext cx="12192005" cy="3131185"/>
            <a:chOff x="1" y="138545"/>
            <a:chExt cx="12192005" cy="3131185"/>
          </a:xfrm>
        </p:grpSpPr>
        <p:sp>
          <p:nvSpPr>
            <p:cNvPr id="871" name="Google Shape;871;p24"/>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2" name="Google Shape;872;p24"/>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3" name="Google Shape;873;p24"/>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4" name="Google Shape;874;p24"/>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5" name="Google Shape;875;p24"/>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6" name="Google Shape;876;p24"/>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77" name="Google Shape;877;p24"/>
          <p:cNvGrpSpPr/>
          <p:nvPr/>
        </p:nvGrpSpPr>
        <p:grpSpPr>
          <a:xfrm>
            <a:off x="-24474" y="3486355"/>
            <a:ext cx="12192005" cy="3131185"/>
            <a:chOff x="7" y="3546767"/>
            <a:chExt cx="12192005" cy="3131185"/>
          </a:xfrm>
        </p:grpSpPr>
        <p:sp>
          <p:nvSpPr>
            <p:cNvPr id="878" name="Google Shape;878;p24"/>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9" name="Google Shape;879;p24"/>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0" name="Google Shape;880;p24"/>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1" name="Google Shape;881;p24"/>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2" name="Google Shape;882;p24"/>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3" name="Google Shape;883;p24"/>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84" name="Google Shape;884;p24"/>
          <p:cNvGrpSpPr/>
          <p:nvPr/>
        </p:nvGrpSpPr>
        <p:grpSpPr>
          <a:xfrm>
            <a:off x="32455" y="765"/>
            <a:ext cx="5715066" cy="6858000"/>
            <a:chOff x="6317685" y="0"/>
            <a:chExt cx="5715066" cy="6858000"/>
          </a:xfrm>
        </p:grpSpPr>
        <p:sp>
          <p:nvSpPr>
            <p:cNvPr id="885" name="Google Shape;885;p24"/>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6" name="Google Shape;886;p24"/>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7" name="Google Shape;887;p24"/>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8" name="Google Shape;888;p24"/>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9" name="Google Shape;889;p24"/>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0" name="Google Shape;890;p24"/>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1" name="Google Shape;891;p24"/>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2" name="Google Shape;892;p24"/>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3" name="Google Shape;893;p24"/>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4" name="Google Shape;894;p24"/>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95" name="Google Shape;895;p24"/>
          <p:cNvGrpSpPr/>
          <p:nvPr/>
        </p:nvGrpSpPr>
        <p:grpSpPr>
          <a:xfrm>
            <a:off x="6131651" y="25068"/>
            <a:ext cx="5715066" cy="6858000"/>
            <a:chOff x="6317685" y="0"/>
            <a:chExt cx="5715066" cy="6858000"/>
          </a:xfrm>
        </p:grpSpPr>
        <p:sp>
          <p:nvSpPr>
            <p:cNvPr id="896" name="Google Shape;896;p24"/>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7" name="Google Shape;897;p24"/>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8" name="Google Shape;898;p24"/>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9" name="Google Shape;899;p24"/>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0" name="Google Shape;900;p24"/>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1" name="Google Shape;901;p24"/>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2" name="Google Shape;902;p24"/>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3" name="Google Shape;903;p24"/>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4" name="Google Shape;904;p24"/>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5" name="Google Shape;905;p24"/>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06" name="Google Shape;906;p24"/>
          <p:cNvGrpSpPr/>
          <p:nvPr/>
        </p:nvGrpSpPr>
        <p:grpSpPr>
          <a:xfrm>
            <a:off x="9750" y="-1851"/>
            <a:ext cx="11982372" cy="6851894"/>
            <a:chOff x="88123" y="4892779"/>
            <a:chExt cx="11982372" cy="6851894"/>
          </a:xfrm>
        </p:grpSpPr>
        <p:sp>
          <p:nvSpPr>
            <p:cNvPr id="907" name="Google Shape;907;p24"/>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8" name="Google Shape;908;p24"/>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909" name="Google Shape;909;p24"/>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910" name="Google Shape;910;p24"/>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1" name="Google Shape;911;p24"/>
          <p:cNvSpPr txBox="1"/>
          <p:nvPr/>
        </p:nvSpPr>
        <p:spPr>
          <a:xfrm>
            <a:off x="1912841" y="1008315"/>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00B0F0"/>
                </a:solidFill>
                <a:latin typeface="Lobster"/>
                <a:ea typeface="Lobster"/>
                <a:cs typeface="Lobster"/>
                <a:sym typeface="Lobster"/>
              </a:rPr>
              <a:t>THÀNH PHẦN IPSec </a:t>
            </a:r>
            <a:endParaRPr sz="7000"/>
          </a:p>
        </p:txBody>
      </p:sp>
      <p:sp>
        <p:nvSpPr>
          <p:cNvPr id="912" name="Google Shape;912;p24"/>
          <p:cNvSpPr txBox="1"/>
          <p:nvPr/>
        </p:nvSpPr>
        <p:spPr>
          <a:xfrm>
            <a:off x="834708" y="2042355"/>
            <a:ext cx="10545600" cy="6024600"/>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n-US" sz="2300" b="1" dirty="0">
                <a:solidFill>
                  <a:schemeClr val="dk1"/>
                </a:solidFill>
                <a:latin typeface="Spectral"/>
                <a:ea typeface="Spectral"/>
                <a:cs typeface="Spectral"/>
                <a:sym typeface="Spectral"/>
              </a:rPr>
              <a:t>Authentication Header (AH)</a:t>
            </a:r>
            <a:endParaRPr sz="2300" b="1"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Clr>
                <a:schemeClr val="dk1"/>
              </a:buClr>
              <a:buSzPts val="1100"/>
              <a:buFont typeface="Arial"/>
              <a:buNone/>
            </a:pPr>
            <a:r>
              <a:rPr lang="en-US" sz="2300" dirty="0">
                <a:solidFill>
                  <a:schemeClr val="dk1"/>
                </a:solidFill>
                <a:latin typeface="Spectral"/>
                <a:ea typeface="Spectral"/>
                <a:cs typeface="Spectral"/>
                <a:sym typeface="Spectral"/>
              </a:rPr>
              <a:t>AH </a:t>
            </a:r>
            <a:r>
              <a:rPr lang="en-US" sz="2300" dirty="0" err="1">
                <a:solidFill>
                  <a:schemeClr val="dk1"/>
                </a:solidFill>
                <a:latin typeface="Spectral"/>
                <a:ea typeface="Spectral"/>
                <a:cs typeface="Spectral"/>
                <a:sym typeface="Spectral"/>
              </a:rPr>
              <a:t>là</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một</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giao</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thức</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bảo</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mật</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của</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IPSec</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cung</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cấp</a:t>
            </a:r>
            <a:r>
              <a:rPr lang="en-US" sz="2300" dirty="0">
                <a:solidFill>
                  <a:schemeClr val="dk1"/>
                </a:solidFill>
                <a:latin typeface="Spectral"/>
                <a:ea typeface="Spectral"/>
                <a:cs typeface="Spectral"/>
                <a:sym typeface="Spectral"/>
              </a:rPr>
              <a:t>:</a:t>
            </a:r>
            <a:endParaRPr sz="2300" dirty="0">
              <a:solidFill>
                <a:schemeClr val="dk1"/>
              </a:solidFill>
              <a:latin typeface="Spectral"/>
              <a:ea typeface="Spectral"/>
              <a:cs typeface="Spectral"/>
              <a:sym typeface="Spectral"/>
            </a:endParaRPr>
          </a:p>
          <a:p>
            <a:pPr marL="457200" lvl="0" indent="-374650" algn="just" rtl="0">
              <a:lnSpc>
                <a:spcPct val="115000"/>
              </a:lnSpc>
              <a:spcBef>
                <a:spcPts val="1200"/>
              </a:spcBef>
              <a:spcAft>
                <a:spcPts val="0"/>
              </a:spcAft>
              <a:buClr>
                <a:schemeClr val="dk1"/>
              </a:buClr>
              <a:buSzPts val="2300"/>
              <a:buChar char="●"/>
            </a:pPr>
            <a:r>
              <a:rPr lang="en-US" sz="2300" b="1" dirty="0" err="1">
                <a:solidFill>
                  <a:schemeClr val="dk1"/>
                </a:solidFill>
                <a:latin typeface="Spectral"/>
                <a:ea typeface="Spectral"/>
                <a:cs typeface="Spectral"/>
                <a:sym typeface="Spectral"/>
              </a:rPr>
              <a:t>Toàn</a:t>
            </a:r>
            <a:r>
              <a:rPr lang="en-US" sz="2300" b="1" dirty="0">
                <a:solidFill>
                  <a:schemeClr val="dk1"/>
                </a:solidFill>
                <a:latin typeface="Spectral"/>
                <a:ea typeface="Spectral"/>
                <a:cs typeface="Spectral"/>
                <a:sym typeface="Spectral"/>
              </a:rPr>
              <a:t> </a:t>
            </a:r>
            <a:r>
              <a:rPr lang="en-US" sz="2300" b="1" dirty="0" err="1">
                <a:solidFill>
                  <a:schemeClr val="dk1"/>
                </a:solidFill>
                <a:latin typeface="Spectral"/>
                <a:ea typeface="Spectral"/>
                <a:cs typeface="Spectral"/>
                <a:sym typeface="Spectral"/>
              </a:rPr>
              <a:t>vẹn</a:t>
            </a:r>
            <a:r>
              <a:rPr lang="en-US" sz="2300" b="1" dirty="0">
                <a:solidFill>
                  <a:schemeClr val="dk1"/>
                </a:solidFill>
                <a:latin typeface="Spectral"/>
                <a:ea typeface="Spectral"/>
                <a:cs typeface="Spectral"/>
                <a:sym typeface="Spectral"/>
              </a:rPr>
              <a:t> </a:t>
            </a:r>
            <a:r>
              <a:rPr lang="en-US" sz="2300" b="1" dirty="0" err="1">
                <a:solidFill>
                  <a:schemeClr val="dk1"/>
                </a:solidFill>
                <a:latin typeface="Spectral"/>
                <a:ea typeface="Spectral"/>
                <a:cs typeface="Spectral"/>
                <a:sym typeface="Spectral"/>
              </a:rPr>
              <a:t>dữ</a:t>
            </a:r>
            <a:r>
              <a:rPr lang="en-US" sz="2300" b="1" dirty="0">
                <a:solidFill>
                  <a:schemeClr val="dk1"/>
                </a:solidFill>
                <a:latin typeface="Spectral"/>
                <a:ea typeface="Spectral"/>
                <a:cs typeface="Spectral"/>
                <a:sym typeface="Spectral"/>
              </a:rPr>
              <a:t> </a:t>
            </a:r>
            <a:r>
              <a:rPr lang="en-US" sz="2300" b="1" dirty="0" err="1">
                <a:solidFill>
                  <a:schemeClr val="dk1"/>
                </a:solidFill>
                <a:latin typeface="Spectral"/>
                <a:ea typeface="Spectral"/>
                <a:cs typeface="Spectral"/>
                <a:sym typeface="Spectral"/>
              </a:rPr>
              <a:t>liệu</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Đảm</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bảo</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dữ</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liệu</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không</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bị</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thay</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đổi</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trong</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quá</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trình</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truyền</a:t>
            </a:r>
            <a:r>
              <a:rPr lang="en-US" sz="2300" dirty="0">
                <a:solidFill>
                  <a:schemeClr val="dk1"/>
                </a:solidFill>
                <a:latin typeface="Spectral"/>
                <a:ea typeface="Spectral"/>
                <a:cs typeface="Spectral"/>
                <a:sym typeface="Spectral"/>
              </a:rPr>
              <a:t>.</a:t>
            </a:r>
            <a:endParaRPr sz="2300" dirty="0">
              <a:solidFill>
                <a:schemeClr val="dk1"/>
              </a:solidFill>
              <a:latin typeface="Spectral"/>
              <a:ea typeface="Spectral"/>
              <a:cs typeface="Spectral"/>
              <a:sym typeface="Spectral"/>
            </a:endParaRPr>
          </a:p>
          <a:p>
            <a:pPr marL="457200" lvl="0" indent="-374650" algn="just" rtl="0">
              <a:lnSpc>
                <a:spcPct val="115000"/>
              </a:lnSpc>
              <a:spcBef>
                <a:spcPts val="0"/>
              </a:spcBef>
              <a:spcAft>
                <a:spcPts val="0"/>
              </a:spcAft>
              <a:buClr>
                <a:schemeClr val="dk1"/>
              </a:buClr>
              <a:buSzPts val="2300"/>
              <a:buChar char="●"/>
            </a:pPr>
            <a:r>
              <a:rPr lang="en-US" sz="2300" b="1" dirty="0" err="1">
                <a:solidFill>
                  <a:schemeClr val="dk1"/>
                </a:solidFill>
                <a:latin typeface="Spectral"/>
                <a:ea typeface="Spectral"/>
                <a:cs typeface="Spectral"/>
                <a:sym typeface="Spectral"/>
              </a:rPr>
              <a:t>Xác</a:t>
            </a:r>
            <a:r>
              <a:rPr lang="en-US" sz="2300" b="1" dirty="0">
                <a:solidFill>
                  <a:schemeClr val="dk1"/>
                </a:solidFill>
                <a:latin typeface="Spectral"/>
                <a:ea typeface="Spectral"/>
                <a:cs typeface="Spectral"/>
                <a:sym typeface="Spectral"/>
              </a:rPr>
              <a:t> </a:t>
            </a:r>
            <a:r>
              <a:rPr lang="en-US" sz="2300" b="1" dirty="0" err="1">
                <a:solidFill>
                  <a:schemeClr val="dk1"/>
                </a:solidFill>
                <a:latin typeface="Spectral"/>
                <a:ea typeface="Spectral"/>
                <a:cs typeface="Spectral"/>
                <a:sym typeface="Spectral"/>
              </a:rPr>
              <a:t>thực</a:t>
            </a:r>
            <a:r>
              <a:rPr lang="en-US" sz="2300" b="1" dirty="0">
                <a:solidFill>
                  <a:schemeClr val="dk1"/>
                </a:solidFill>
                <a:latin typeface="Spectral"/>
                <a:ea typeface="Spectral"/>
                <a:cs typeface="Spectral"/>
                <a:sym typeface="Spectral"/>
              </a:rPr>
              <a:t> </a:t>
            </a:r>
            <a:r>
              <a:rPr lang="en-US" sz="2300" b="1" dirty="0" err="1">
                <a:solidFill>
                  <a:schemeClr val="dk1"/>
                </a:solidFill>
                <a:latin typeface="Spectral"/>
                <a:ea typeface="Spectral"/>
                <a:cs typeface="Spectral"/>
                <a:sym typeface="Spectral"/>
              </a:rPr>
              <a:t>nguồn</a:t>
            </a:r>
            <a:r>
              <a:rPr lang="en-US" sz="2300" b="1" dirty="0">
                <a:solidFill>
                  <a:schemeClr val="dk1"/>
                </a:solidFill>
                <a:latin typeface="Spectral"/>
                <a:ea typeface="Spectral"/>
                <a:cs typeface="Spectral"/>
                <a:sym typeface="Spectral"/>
              </a:rPr>
              <a:t> </a:t>
            </a:r>
            <a:r>
              <a:rPr lang="en-US" sz="2300" b="1" dirty="0" err="1">
                <a:solidFill>
                  <a:schemeClr val="dk1"/>
                </a:solidFill>
                <a:latin typeface="Spectral"/>
                <a:ea typeface="Spectral"/>
                <a:cs typeface="Spectral"/>
                <a:sym typeface="Spectral"/>
              </a:rPr>
              <a:t>gốc</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Đảm</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bảo</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gói</a:t>
            </a:r>
            <a:r>
              <a:rPr lang="en-US" sz="2300" dirty="0">
                <a:solidFill>
                  <a:schemeClr val="dk1"/>
                </a:solidFill>
                <a:latin typeface="Spectral"/>
                <a:ea typeface="Spectral"/>
                <a:cs typeface="Spectral"/>
                <a:sym typeface="Spectral"/>
              </a:rPr>
              <a:t> tin </a:t>
            </a:r>
            <a:r>
              <a:rPr lang="en-US" sz="2300" dirty="0" err="1">
                <a:solidFill>
                  <a:schemeClr val="dk1"/>
                </a:solidFill>
                <a:latin typeface="Spectral"/>
                <a:ea typeface="Spectral"/>
                <a:cs typeface="Spectral"/>
                <a:sym typeface="Spectral"/>
              </a:rPr>
              <a:t>được</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gửi</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từ</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nguồn</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đáng</a:t>
            </a:r>
            <a:r>
              <a:rPr lang="en-US" sz="2300" dirty="0">
                <a:solidFill>
                  <a:schemeClr val="dk1"/>
                </a:solidFill>
                <a:latin typeface="Spectral"/>
                <a:ea typeface="Spectral"/>
                <a:cs typeface="Spectral"/>
                <a:sym typeface="Spectral"/>
              </a:rPr>
              <a:t> tin </a:t>
            </a:r>
            <a:r>
              <a:rPr lang="en-US" sz="2300" dirty="0" err="1">
                <a:solidFill>
                  <a:schemeClr val="dk1"/>
                </a:solidFill>
                <a:latin typeface="Spectral"/>
                <a:ea typeface="Spectral"/>
                <a:cs typeface="Spectral"/>
                <a:sym typeface="Spectral"/>
              </a:rPr>
              <a:t>cậy</a:t>
            </a:r>
            <a:r>
              <a:rPr lang="en-US" sz="2300" dirty="0">
                <a:solidFill>
                  <a:schemeClr val="dk1"/>
                </a:solidFill>
                <a:latin typeface="Spectral"/>
                <a:ea typeface="Spectral"/>
                <a:cs typeface="Spectral"/>
                <a:sym typeface="Spectral"/>
              </a:rPr>
              <a:t>.</a:t>
            </a:r>
            <a:endParaRPr sz="2300"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Clr>
                <a:schemeClr val="dk1"/>
              </a:buClr>
              <a:buSzPts val="1100"/>
              <a:buFont typeface="Arial"/>
              <a:buNone/>
            </a:pPr>
            <a:r>
              <a:rPr lang="en-US" sz="2300" dirty="0">
                <a:solidFill>
                  <a:schemeClr val="dk1"/>
                </a:solidFill>
                <a:latin typeface="Spectral"/>
                <a:ea typeface="Spectral"/>
                <a:cs typeface="Spectral"/>
                <a:sym typeface="Spectral"/>
              </a:rPr>
              <a:t>AH </a:t>
            </a:r>
            <a:r>
              <a:rPr lang="en-US" sz="2300" b="1" dirty="0" err="1">
                <a:solidFill>
                  <a:schemeClr val="dk1"/>
                </a:solidFill>
                <a:latin typeface="Spectral"/>
                <a:ea typeface="Spectral"/>
                <a:cs typeface="Spectral"/>
                <a:sym typeface="Spectral"/>
              </a:rPr>
              <a:t>không</a:t>
            </a:r>
            <a:r>
              <a:rPr lang="en-US" sz="2300" b="1" dirty="0">
                <a:solidFill>
                  <a:schemeClr val="dk1"/>
                </a:solidFill>
                <a:latin typeface="Spectral"/>
                <a:ea typeface="Spectral"/>
                <a:cs typeface="Spectral"/>
                <a:sym typeface="Spectral"/>
              </a:rPr>
              <a:t> </a:t>
            </a:r>
            <a:r>
              <a:rPr lang="en-US" sz="2300" b="1" dirty="0" err="1">
                <a:solidFill>
                  <a:schemeClr val="dk1"/>
                </a:solidFill>
                <a:latin typeface="Spectral"/>
                <a:ea typeface="Spectral"/>
                <a:cs typeface="Spectral"/>
                <a:sym typeface="Spectral"/>
              </a:rPr>
              <a:t>cung</a:t>
            </a:r>
            <a:r>
              <a:rPr lang="en-US" sz="2300" b="1" dirty="0">
                <a:solidFill>
                  <a:schemeClr val="dk1"/>
                </a:solidFill>
                <a:latin typeface="Spectral"/>
                <a:ea typeface="Spectral"/>
                <a:cs typeface="Spectral"/>
                <a:sym typeface="Spectral"/>
              </a:rPr>
              <a:t> </a:t>
            </a:r>
            <a:r>
              <a:rPr lang="en-US" sz="2300" b="1" dirty="0" err="1">
                <a:solidFill>
                  <a:schemeClr val="dk1"/>
                </a:solidFill>
                <a:latin typeface="Spectral"/>
                <a:ea typeface="Spectral"/>
                <a:cs typeface="Spectral"/>
                <a:sym typeface="Spectral"/>
              </a:rPr>
              <a:t>cấp</a:t>
            </a:r>
            <a:r>
              <a:rPr lang="en-US" sz="2300" b="1" dirty="0">
                <a:solidFill>
                  <a:schemeClr val="dk1"/>
                </a:solidFill>
                <a:latin typeface="Spectral"/>
                <a:ea typeface="Spectral"/>
                <a:cs typeface="Spectral"/>
                <a:sym typeface="Spectral"/>
              </a:rPr>
              <a:t> </a:t>
            </a:r>
            <a:r>
              <a:rPr lang="en-US" sz="2300" b="1" dirty="0" err="1">
                <a:solidFill>
                  <a:schemeClr val="dk1"/>
                </a:solidFill>
                <a:latin typeface="Spectral"/>
                <a:ea typeface="Spectral"/>
                <a:cs typeface="Spectral"/>
                <a:sym typeface="Spectral"/>
              </a:rPr>
              <a:t>mã</a:t>
            </a:r>
            <a:r>
              <a:rPr lang="en-US" sz="2300" b="1" dirty="0">
                <a:solidFill>
                  <a:schemeClr val="dk1"/>
                </a:solidFill>
                <a:latin typeface="Spectral"/>
                <a:ea typeface="Spectral"/>
                <a:cs typeface="Spectral"/>
                <a:sym typeface="Spectral"/>
              </a:rPr>
              <a:t> </a:t>
            </a:r>
            <a:r>
              <a:rPr lang="en-US" sz="2300" b="1" dirty="0" err="1">
                <a:solidFill>
                  <a:schemeClr val="dk1"/>
                </a:solidFill>
                <a:latin typeface="Spectral"/>
                <a:ea typeface="Spectral"/>
                <a:cs typeface="Spectral"/>
                <a:sym typeface="Spectral"/>
              </a:rPr>
              <a:t>hóa</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nên</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dữ</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liệu</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vẫn</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có</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thể</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bị</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nhìn</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thấy</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trên</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đường</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truyền</a:t>
            </a:r>
            <a:r>
              <a:rPr lang="en-US" sz="2300" dirty="0">
                <a:solidFill>
                  <a:schemeClr val="dk1"/>
                </a:solidFill>
                <a:latin typeface="Spectral"/>
                <a:ea typeface="Spectral"/>
                <a:cs typeface="Spectral"/>
                <a:sym typeface="Spectral"/>
              </a:rPr>
              <a:t>. AH </a:t>
            </a:r>
            <a:r>
              <a:rPr lang="en-US" sz="2300" dirty="0" err="1">
                <a:solidFill>
                  <a:schemeClr val="dk1"/>
                </a:solidFill>
                <a:latin typeface="Spectral"/>
                <a:ea typeface="Spectral"/>
                <a:cs typeface="Spectral"/>
                <a:sym typeface="Spectral"/>
              </a:rPr>
              <a:t>hoạt</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động</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bằng</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cách</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thêm</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một</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tiêu</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đề</a:t>
            </a:r>
            <a:r>
              <a:rPr lang="en-US" sz="2300" dirty="0">
                <a:solidFill>
                  <a:schemeClr val="dk1"/>
                </a:solidFill>
                <a:latin typeface="Spectral"/>
                <a:ea typeface="Spectral"/>
                <a:cs typeface="Spectral"/>
                <a:sym typeface="Spectral"/>
              </a:rPr>
              <a:t> (header) </a:t>
            </a:r>
            <a:r>
              <a:rPr lang="en-US" sz="2300" dirty="0" err="1">
                <a:solidFill>
                  <a:schemeClr val="dk1"/>
                </a:solidFill>
                <a:latin typeface="Spectral"/>
                <a:ea typeface="Spectral"/>
                <a:cs typeface="Spectral"/>
                <a:sym typeface="Spectral"/>
              </a:rPr>
              <a:t>xác</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thực</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vào</a:t>
            </a:r>
            <a:r>
              <a:rPr lang="en-US" sz="2300" dirty="0">
                <a:solidFill>
                  <a:schemeClr val="dk1"/>
                </a:solidFill>
                <a:latin typeface="Spectral"/>
                <a:ea typeface="Spectral"/>
                <a:cs typeface="Spectral"/>
                <a:sym typeface="Spectral"/>
              </a:rPr>
              <a:t> </a:t>
            </a:r>
            <a:r>
              <a:rPr lang="en-US" sz="2300" dirty="0" err="1">
                <a:solidFill>
                  <a:schemeClr val="dk1"/>
                </a:solidFill>
                <a:latin typeface="Spectral"/>
                <a:ea typeface="Spectral"/>
                <a:cs typeface="Spectral"/>
                <a:sym typeface="Spectral"/>
              </a:rPr>
              <a:t>gói</a:t>
            </a:r>
            <a:r>
              <a:rPr lang="en-US" sz="2300" dirty="0">
                <a:solidFill>
                  <a:schemeClr val="dk1"/>
                </a:solidFill>
                <a:latin typeface="Spectral"/>
                <a:ea typeface="Spectral"/>
                <a:cs typeface="Spectral"/>
                <a:sym typeface="Spectral"/>
              </a:rPr>
              <a:t> tin IP ban </a:t>
            </a:r>
            <a:r>
              <a:rPr lang="en-US" sz="2300" dirty="0" err="1">
                <a:solidFill>
                  <a:schemeClr val="dk1"/>
                </a:solidFill>
                <a:latin typeface="Spectral"/>
                <a:ea typeface="Spectral"/>
                <a:cs typeface="Spectral"/>
                <a:sym typeface="Spectral"/>
              </a:rPr>
              <a:t>đầu</a:t>
            </a:r>
            <a:r>
              <a:rPr lang="en-US" sz="2300" dirty="0">
                <a:solidFill>
                  <a:schemeClr val="dk1"/>
                </a:solidFill>
                <a:latin typeface="Spectral"/>
                <a:ea typeface="Spectral"/>
                <a:cs typeface="Spectral"/>
                <a:sym typeface="Spectral"/>
              </a:rPr>
              <a:t>.</a:t>
            </a:r>
            <a:endParaRPr sz="2300" dirty="0">
              <a:solidFill>
                <a:schemeClr val="dk1"/>
              </a:solidFill>
              <a:latin typeface="Spectral"/>
              <a:ea typeface="Spectral"/>
              <a:cs typeface="Spectral"/>
              <a:sym typeface="Spectral"/>
            </a:endParaRPr>
          </a:p>
          <a:p>
            <a:pPr marL="457200" lvl="0" indent="0" algn="just" rtl="0">
              <a:lnSpc>
                <a:spcPct val="115000"/>
              </a:lnSpc>
              <a:spcBef>
                <a:spcPts val="1200"/>
              </a:spcBef>
              <a:spcAft>
                <a:spcPts val="0"/>
              </a:spcAft>
              <a:buNone/>
            </a:pPr>
            <a:endParaRPr sz="1500" dirty="0">
              <a:solidFill>
                <a:schemeClr val="dk1"/>
              </a:solidFill>
              <a:latin typeface="Spectral"/>
              <a:ea typeface="Spectral"/>
              <a:cs typeface="Spectral"/>
              <a:sym typeface="Spectral"/>
            </a:endParaRPr>
          </a:p>
          <a:p>
            <a:pPr marL="685800" lvl="0" indent="0" algn="just" rtl="0">
              <a:lnSpc>
                <a:spcPct val="150000"/>
              </a:lnSpc>
              <a:spcBef>
                <a:spcPts val="1200"/>
              </a:spcBef>
              <a:spcAft>
                <a:spcPts val="0"/>
              </a:spcAft>
              <a:buClr>
                <a:schemeClr val="dk1"/>
              </a:buClr>
              <a:buSzPts val="1100"/>
              <a:buFont typeface="Arial"/>
              <a:buNone/>
            </a:pPr>
            <a:endParaRPr sz="2000" b="1" dirty="0">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SzPts val="1100"/>
              <a:buNone/>
            </a:pPr>
            <a:endParaRPr sz="2000" b="1"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dirty="0">
              <a:solidFill>
                <a:schemeClr val="dk1"/>
              </a:solidFill>
              <a:latin typeface="Lobster"/>
              <a:ea typeface="Lobster"/>
              <a:cs typeface="Lobster"/>
              <a:sym typeface="Lobster"/>
            </a:endParaRPr>
          </a:p>
          <a:p>
            <a:pPr marL="0" marR="0" lvl="0" indent="0" algn="just" rtl="0">
              <a:spcBef>
                <a:spcPts val="1200"/>
              </a:spcBef>
              <a:spcAft>
                <a:spcPts val="0"/>
              </a:spcAft>
              <a:buNone/>
            </a:pPr>
            <a:endParaRPr sz="2000" dirty="0">
              <a:solidFill>
                <a:schemeClr val="dk1"/>
              </a:solidFill>
            </a:endParaRPr>
          </a:p>
        </p:txBody>
      </p:sp>
      <p:grpSp>
        <p:nvGrpSpPr>
          <p:cNvPr id="913" name="Google Shape;913;p24"/>
          <p:cNvGrpSpPr/>
          <p:nvPr/>
        </p:nvGrpSpPr>
        <p:grpSpPr>
          <a:xfrm>
            <a:off x="-22013" y="6365754"/>
            <a:ext cx="11982372" cy="6235057"/>
            <a:chOff x="88118" y="8476743"/>
            <a:chExt cx="11982372" cy="6235057"/>
          </a:xfrm>
        </p:grpSpPr>
        <p:sp>
          <p:nvSpPr>
            <p:cNvPr id="914" name="Google Shape;914;p24"/>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5" name="Google Shape;915;p24"/>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916" name="Google Shape;916;p24"/>
          <p:cNvPicPr preferRelativeResize="0"/>
          <p:nvPr/>
        </p:nvPicPr>
        <p:blipFill rotWithShape="1">
          <a:blip r:embed="rId3">
            <a:alphaModFix/>
          </a:blip>
          <a:srcRect/>
          <a:stretch/>
        </p:blipFill>
        <p:spPr>
          <a:xfrm>
            <a:off x="10189897" y="1585573"/>
            <a:ext cx="1558321" cy="1460926"/>
          </a:xfrm>
          <a:prstGeom prst="rect">
            <a:avLst/>
          </a:prstGeom>
          <a:noFill/>
          <a:ln>
            <a:noFill/>
          </a:ln>
        </p:spPr>
      </p:pic>
      <p:pic>
        <p:nvPicPr>
          <p:cNvPr id="917" name="Google Shape;917;p24" descr="Ảnh bong bóng xanh 3D đẹp"/>
          <p:cNvPicPr preferRelativeResize="0"/>
          <p:nvPr/>
        </p:nvPicPr>
        <p:blipFill rotWithShape="1">
          <a:blip r:embed="rId4">
            <a:alphaModFix/>
          </a:blip>
          <a:srcRect l="5370" t="42395" r="35028" b="26135"/>
          <a:stretch/>
        </p:blipFill>
        <p:spPr>
          <a:xfrm>
            <a:off x="684418" y="1334024"/>
            <a:ext cx="695400" cy="695400"/>
          </a:xfrm>
          <a:prstGeom prst="ellipse">
            <a:avLst/>
          </a:prstGeom>
          <a:noFill/>
          <a:ln>
            <a:noFill/>
          </a:ln>
        </p:spPr>
      </p:pic>
      <p:pic>
        <p:nvPicPr>
          <p:cNvPr id="918" name="Google Shape;918;p24"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919" name="Google Shape;919;p24"/>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920" name="Google Shape;920;p24"/>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921" name="Google Shape;921;p24"/>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922" name="Google Shape;922;p24"/>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923" name="Google Shape;923;p24"/>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924" name="Google Shape;924;p24"/>
          <p:cNvGrpSpPr/>
          <p:nvPr/>
        </p:nvGrpSpPr>
        <p:grpSpPr>
          <a:xfrm rot="4771648">
            <a:off x="9092785" y="11283463"/>
            <a:ext cx="1213311" cy="1725210"/>
            <a:chOff x="6319795" y="1756605"/>
            <a:chExt cx="2561400" cy="3522600"/>
          </a:xfrm>
        </p:grpSpPr>
        <p:sp>
          <p:nvSpPr>
            <p:cNvPr id="925" name="Google Shape;925;p24"/>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26" name="Google Shape;926;p24"/>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927" name="Google Shape;927;p24"/>
          <p:cNvGrpSpPr/>
          <p:nvPr/>
        </p:nvGrpSpPr>
        <p:grpSpPr>
          <a:xfrm rot="-4734158">
            <a:off x="6824515" y="10788946"/>
            <a:ext cx="1624854" cy="2264378"/>
            <a:chOff x="6319795" y="1756605"/>
            <a:chExt cx="2561400" cy="3522600"/>
          </a:xfrm>
        </p:grpSpPr>
        <p:sp>
          <p:nvSpPr>
            <p:cNvPr id="928" name="Google Shape;928;p24"/>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29" name="Google Shape;929;p24"/>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930" name="Google Shape;930;p24"/>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931" name="Google Shape;931;p24"/>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932" name="Google Shape;932;p24"/>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3" name="Google Shape;933;p24"/>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grpSp>
        <p:nvGrpSpPr>
          <p:cNvPr id="938" name="Google Shape;938;p25"/>
          <p:cNvGrpSpPr/>
          <p:nvPr/>
        </p:nvGrpSpPr>
        <p:grpSpPr>
          <a:xfrm>
            <a:off x="18948" y="38919"/>
            <a:ext cx="12192005" cy="3131185"/>
            <a:chOff x="1" y="138545"/>
            <a:chExt cx="12192005" cy="3131185"/>
          </a:xfrm>
        </p:grpSpPr>
        <p:sp>
          <p:nvSpPr>
            <p:cNvPr id="939" name="Google Shape;939;p25"/>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0" name="Google Shape;940;p25"/>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1" name="Google Shape;941;p25"/>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2" name="Google Shape;942;p25"/>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3" name="Google Shape;943;p25"/>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4" name="Google Shape;944;p25"/>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45" name="Google Shape;945;p25"/>
          <p:cNvGrpSpPr/>
          <p:nvPr/>
        </p:nvGrpSpPr>
        <p:grpSpPr>
          <a:xfrm>
            <a:off x="-24474" y="3486355"/>
            <a:ext cx="12192005" cy="3131185"/>
            <a:chOff x="7" y="3546767"/>
            <a:chExt cx="12192005" cy="3131185"/>
          </a:xfrm>
        </p:grpSpPr>
        <p:sp>
          <p:nvSpPr>
            <p:cNvPr id="946" name="Google Shape;946;p25"/>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7" name="Google Shape;947;p25"/>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8" name="Google Shape;948;p25"/>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9" name="Google Shape;949;p25"/>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0" name="Google Shape;950;p25"/>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1" name="Google Shape;951;p25"/>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52" name="Google Shape;952;p25"/>
          <p:cNvGrpSpPr/>
          <p:nvPr/>
        </p:nvGrpSpPr>
        <p:grpSpPr>
          <a:xfrm>
            <a:off x="32455" y="765"/>
            <a:ext cx="5715066" cy="6858000"/>
            <a:chOff x="6317685" y="0"/>
            <a:chExt cx="5715066" cy="6858000"/>
          </a:xfrm>
        </p:grpSpPr>
        <p:sp>
          <p:nvSpPr>
            <p:cNvPr id="953" name="Google Shape;953;p25"/>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4" name="Google Shape;954;p25"/>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5" name="Google Shape;955;p25"/>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6" name="Google Shape;956;p25"/>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7" name="Google Shape;957;p25"/>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8" name="Google Shape;958;p25"/>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9" name="Google Shape;959;p25"/>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0" name="Google Shape;960;p25"/>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1" name="Google Shape;961;p25"/>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2" name="Google Shape;962;p25"/>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63" name="Google Shape;963;p25"/>
          <p:cNvGrpSpPr/>
          <p:nvPr/>
        </p:nvGrpSpPr>
        <p:grpSpPr>
          <a:xfrm>
            <a:off x="6131651" y="25068"/>
            <a:ext cx="5715066" cy="6858000"/>
            <a:chOff x="6317685" y="0"/>
            <a:chExt cx="5715066" cy="6858000"/>
          </a:xfrm>
        </p:grpSpPr>
        <p:sp>
          <p:nvSpPr>
            <p:cNvPr id="964" name="Google Shape;964;p25"/>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5" name="Google Shape;965;p25"/>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6" name="Google Shape;966;p25"/>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7" name="Google Shape;967;p25"/>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8" name="Google Shape;968;p25"/>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9" name="Google Shape;969;p25"/>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0" name="Google Shape;970;p25"/>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1" name="Google Shape;971;p25"/>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2" name="Google Shape;972;p25"/>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3" name="Google Shape;973;p25"/>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74" name="Google Shape;974;p25"/>
          <p:cNvGrpSpPr/>
          <p:nvPr/>
        </p:nvGrpSpPr>
        <p:grpSpPr>
          <a:xfrm>
            <a:off x="9750" y="-1851"/>
            <a:ext cx="11982372" cy="6851894"/>
            <a:chOff x="88123" y="4892779"/>
            <a:chExt cx="11982372" cy="6851894"/>
          </a:xfrm>
        </p:grpSpPr>
        <p:sp>
          <p:nvSpPr>
            <p:cNvPr id="975" name="Google Shape;975;p25"/>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6" name="Google Shape;976;p25"/>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977" name="Google Shape;977;p25"/>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978" name="Google Shape;978;p25"/>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9" name="Google Shape;979;p25"/>
          <p:cNvSpPr txBox="1"/>
          <p:nvPr/>
        </p:nvSpPr>
        <p:spPr>
          <a:xfrm>
            <a:off x="1912812" y="1241332"/>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dirty="0">
                <a:solidFill>
                  <a:srgbClr val="00B0F0"/>
                </a:solidFill>
                <a:latin typeface="Lobster"/>
                <a:ea typeface="Lobster"/>
                <a:cs typeface="Lobster"/>
                <a:sym typeface="Lobster"/>
              </a:rPr>
              <a:t>THÀNH PHẦN </a:t>
            </a:r>
            <a:r>
              <a:rPr lang="en-US" sz="7000" dirty="0" err="1">
                <a:solidFill>
                  <a:srgbClr val="00B0F0"/>
                </a:solidFill>
                <a:latin typeface="Lobster"/>
                <a:ea typeface="Lobster"/>
                <a:cs typeface="Lobster"/>
                <a:sym typeface="Lobster"/>
              </a:rPr>
              <a:t>IPSec</a:t>
            </a:r>
            <a:r>
              <a:rPr lang="en-US" sz="7000" dirty="0">
                <a:solidFill>
                  <a:srgbClr val="00B0F0"/>
                </a:solidFill>
                <a:latin typeface="Lobster"/>
                <a:ea typeface="Lobster"/>
                <a:cs typeface="Lobster"/>
                <a:sym typeface="Lobster"/>
              </a:rPr>
              <a:t> </a:t>
            </a:r>
            <a:endParaRPr sz="7000" dirty="0"/>
          </a:p>
        </p:txBody>
      </p:sp>
      <p:sp>
        <p:nvSpPr>
          <p:cNvPr id="980" name="Google Shape;980;p25"/>
          <p:cNvSpPr txBox="1"/>
          <p:nvPr/>
        </p:nvSpPr>
        <p:spPr>
          <a:xfrm>
            <a:off x="1430641" y="2279156"/>
            <a:ext cx="10545600" cy="5452800"/>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100"/>
              </a:spcBef>
              <a:spcAft>
                <a:spcPts val="0"/>
              </a:spcAft>
              <a:buClr>
                <a:schemeClr val="dk1"/>
              </a:buClr>
              <a:buSzPts val="1100"/>
              <a:buFont typeface="Arial"/>
              <a:buNone/>
            </a:pPr>
            <a:r>
              <a:rPr lang="en-US" sz="2000" b="1" dirty="0">
                <a:solidFill>
                  <a:schemeClr val="dk1"/>
                </a:solidFill>
                <a:latin typeface="Spectral"/>
                <a:ea typeface="Spectral"/>
                <a:cs typeface="Spectral"/>
                <a:sym typeface="Spectral"/>
              </a:rPr>
              <a:t>Encapsulating Security Payload (ESP)</a:t>
            </a:r>
            <a:endParaRPr sz="2000" b="1"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Clr>
                <a:schemeClr val="dk1"/>
              </a:buClr>
              <a:buSzPts val="1100"/>
              <a:buFont typeface="Arial"/>
              <a:buNone/>
            </a:pPr>
            <a:r>
              <a:rPr lang="en-US" sz="2000" b="1" dirty="0">
                <a:solidFill>
                  <a:schemeClr val="dk1"/>
                </a:solidFill>
                <a:latin typeface="Spectral"/>
                <a:ea typeface="Spectral"/>
                <a:cs typeface="Spectral"/>
                <a:sym typeface="Spectral"/>
              </a:rPr>
              <a:t>ESP </a:t>
            </a:r>
            <a:r>
              <a:rPr lang="en-US" sz="2000" b="1" dirty="0" err="1">
                <a:solidFill>
                  <a:schemeClr val="dk1"/>
                </a:solidFill>
                <a:latin typeface="Spectral"/>
                <a:ea typeface="Spectral"/>
                <a:cs typeface="Spectral"/>
                <a:sym typeface="Spectral"/>
              </a:rPr>
              <a:t>cung</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cấp</a:t>
            </a:r>
            <a:r>
              <a:rPr lang="en-US" sz="2000" b="1" dirty="0">
                <a:solidFill>
                  <a:schemeClr val="dk1"/>
                </a:solidFill>
                <a:latin typeface="Spectral"/>
                <a:ea typeface="Spectral"/>
                <a:cs typeface="Spectral"/>
                <a:sym typeface="Spectral"/>
              </a:rPr>
              <a:t>:</a:t>
            </a:r>
            <a:endParaRPr sz="2000" b="1" dirty="0">
              <a:solidFill>
                <a:schemeClr val="dk1"/>
              </a:solidFill>
              <a:latin typeface="Spectral"/>
              <a:ea typeface="Spectral"/>
              <a:cs typeface="Spectral"/>
              <a:sym typeface="Spectral"/>
            </a:endParaRPr>
          </a:p>
          <a:p>
            <a:pPr marL="457200" lvl="0" indent="-355600" algn="just" rtl="0">
              <a:lnSpc>
                <a:spcPct val="115000"/>
              </a:lnSpc>
              <a:spcBef>
                <a:spcPts val="120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Mã</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hóa</a:t>
            </a:r>
            <a:r>
              <a:rPr lang="en-US" sz="2000" b="1" dirty="0">
                <a:solidFill>
                  <a:schemeClr val="dk1"/>
                </a:solidFill>
                <a:latin typeface="Spectral"/>
                <a:ea typeface="Spectral"/>
                <a:cs typeface="Spectral"/>
                <a:sym typeface="Spectral"/>
              </a:rPr>
              <a:t> (Encryption):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mật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bằng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nội</a:t>
            </a:r>
            <a:r>
              <a:rPr lang="en-US" sz="2000" dirty="0">
                <a:solidFill>
                  <a:schemeClr val="dk1"/>
                </a:solidFill>
                <a:latin typeface="Spectral"/>
                <a:ea typeface="Spectral"/>
                <a:cs typeface="Spectral"/>
                <a:sym typeface="Spectral"/>
              </a:rPr>
              <a:t> dung.</a:t>
            </a:r>
            <a:endParaRPr sz="2000" dirty="0">
              <a:solidFill>
                <a:schemeClr val="dk1"/>
              </a:solidFill>
              <a:latin typeface="Spectral"/>
              <a:ea typeface="Spectral"/>
              <a:cs typeface="Spectral"/>
              <a:sym typeface="Spectral"/>
            </a:endParaRPr>
          </a:p>
          <a:p>
            <a:pPr marL="457200" lvl="0" indent="-355600" algn="just"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Xác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thực</a:t>
            </a:r>
            <a:r>
              <a:rPr lang="en-US" sz="2000" b="1" dirty="0">
                <a:solidFill>
                  <a:schemeClr val="dk1"/>
                </a:solidFill>
                <a:latin typeface="Spectral"/>
                <a:ea typeface="Spectral"/>
                <a:cs typeface="Spectral"/>
                <a:sym typeface="Spectral"/>
              </a:rPr>
              <a:t> (Authentication):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vệ</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toàn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vẹn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thực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nguồn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gốc</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Clr>
                <a:schemeClr val="dk1"/>
              </a:buClr>
              <a:buSzPts val="1100"/>
              <a:buFont typeface="Arial"/>
              <a:buNone/>
            </a:pPr>
            <a:r>
              <a:rPr lang="en-US" sz="2000" dirty="0">
                <a:solidFill>
                  <a:schemeClr val="dk1"/>
                </a:solidFill>
                <a:latin typeface="Spectral"/>
                <a:ea typeface="Spectral"/>
                <a:cs typeface="Spectral"/>
                <a:sym typeface="Spectral"/>
              </a:rPr>
              <a:t>ESP </a:t>
            </a:r>
            <a:r>
              <a:rPr lang="en-US" sz="2000" dirty="0" err="1">
                <a:solidFill>
                  <a:schemeClr val="dk1"/>
                </a:solidFill>
                <a:latin typeface="Spectral"/>
                <a:ea typeface="Spectral"/>
                <a:cs typeface="Spectral"/>
                <a:sym typeface="Spectral"/>
              </a:rPr>
              <a:t>hoạt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động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bằng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a:t>
            </a:r>
            <a:r>
              <a:rPr lang="en-US" sz="2000" dirty="0" err="1">
                <a:solidFill>
                  <a:schemeClr val="dk1"/>
                </a:solidFill>
                <a:latin typeface="Spectral"/>
                <a:ea typeface="Spectral"/>
                <a:cs typeface="Spectral"/>
                <a:sym typeface="Spectral"/>
              </a:rPr>
              <a:t>hoặc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thực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phần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trong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gói</a:t>
            </a:r>
            <a:r>
              <a:rPr lang="en-US" sz="2000" dirty="0">
                <a:solidFill>
                  <a:schemeClr val="dk1"/>
                </a:solidFill>
                <a:latin typeface="Spectral"/>
                <a:ea typeface="Spectral"/>
                <a:cs typeface="Spectral"/>
                <a:sym typeface="Spectral"/>
              </a:rPr>
              <a:t> tin IP.</a:t>
            </a:r>
            <a:endParaRPr sz="2000"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Clr>
                <a:schemeClr val="dk1"/>
              </a:buClr>
              <a:buSzPts val="1100"/>
              <a:buFont typeface="Arial"/>
              <a:buNone/>
            </a:pPr>
            <a:endParaRPr sz="2000" b="1" dirty="0">
              <a:solidFill>
                <a:schemeClr val="dk1"/>
              </a:solidFill>
              <a:latin typeface="Spectral"/>
              <a:ea typeface="Spectral"/>
              <a:cs typeface="Spectral"/>
              <a:sym typeface="Spectral"/>
            </a:endParaRPr>
          </a:p>
          <a:p>
            <a:pPr marL="457200" lvl="0" indent="0" algn="just" rtl="0">
              <a:lnSpc>
                <a:spcPct val="115000"/>
              </a:lnSpc>
              <a:spcBef>
                <a:spcPts val="1200"/>
              </a:spcBef>
              <a:spcAft>
                <a:spcPts val="0"/>
              </a:spcAft>
              <a:buNone/>
            </a:pPr>
            <a:endParaRPr sz="1500" dirty="0">
              <a:solidFill>
                <a:schemeClr val="dk1"/>
              </a:solidFill>
              <a:latin typeface="Spectral"/>
              <a:ea typeface="Spectral"/>
              <a:cs typeface="Spectral"/>
              <a:sym typeface="Spectral"/>
            </a:endParaRPr>
          </a:p>
          <a:p>
            <a:pPr marL="685800" lvl="0" indent="0" algn="just" rtl="0">
              <a:lnSpc>
                <a:spcPct val="150000"/>
              </a:lnSpc>
              <a:spcBef>
                <a:spcPts val="1200"/>
              </a:spcBef>
              <a:spcAft>
                <a:spcPts val="0"/>
              </a:spcAft>
              <a:buClr>
                <a:schemeClr val="dk1"/>
              </a:buClr>
              <a:buSzPts val="1100"/>
              <a:buFont typeface="Arial"/>
              <a:buNone/>
            </a:pPr>
            <a:endParaRPr sz="2000" b="1" dirty="0">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SzPts val="1100"/>
              <a:buNone/>
            </a:pPr>
            <a:endParaRPr sz="2000" b="1"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dirty="0">
              <a:solidFill>
                <a:schemeClr val="dk1"/>
              </a:solidFill>
              <a:latin typeface="Lobster"/>
              <a:ea typeface="Lobster"/>
              <a:cs typeface="Lobster"/>
              <a:sym typeface="Lobster"/>
            </a:endParaRPr>
          </a:p>
          <a:p>
            <a:pPr marL="0" marR="0" lvl="0" indent="0" algn="just" rtl="0">
              <a:spcBef>
                <a:spcPts val="1200"/>
              </a:spcBef>
              <a:spcAft>
                <a:spcPts val="0"/>
              </a:spcAft>
              <a:buNone/>
            </a:pPr>
            <a:endParaRPr sz="2000" dirty="0">
              <a:solidFill>
                <a:schemeClr val="dk1"/>
              </a:solidFill>
            </a:endParaRPr>
          </a:p>
        </p:txBody>
      </p:sp>
      <p:grpSp>
        <p:nvGrpSpPr>
          <p:cNvPr id="981" name="Google Shape;981;p25"/>
          <p:cNvGrpSpPr/>
          <p:nvPr/>
        </p:nvGrpSpPr>
        <p:grpSpPr>
          <a:xfrm>
            <a:off x="-22013" y="6365754"/>
            <a:ext cx="11982372" cy="6235057"/>
            <a:chOff x="88118" y="8476743"/>
            <a:chExt cx="11982372" cy="6235057"/>
          </a:xfrm>
        </p:grpSpPr>
        <p:sp>
          <p:nvSpPr>
            <p:cNvPr id="982" name="Google Shape;982;p25"/>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3" name="Google Shape;983;p25"/>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984" name="Google Shape;984;p25"/>
          <p:cNvPicPr preferRelativeResize="0"/>
          <p:nvPr/>
        </p:nvPicPr>
        <p:blipFill rotWithShape="1">
          <a:blip r:embed="rId3">
            <a:alphaModFix/>
          </a:blip>
          <a:srcRect/>
          <a:stretch/>
        </p:blipFill>
        <p:spPr>
          <a:xfrm>
            <a:off x="10189897" y="1585573"/>
            <a:ext cx="1558321" cy="1460926"/>
          </a:xfrm>
          <a:prstGeom prst="rect">
            <a:avLst/>
          </a:prstGeom>
          <a:noFill/>
          <a:ln>
            <a:noFill/>
          </a:ln>
        </p:spPr>
      </p:pic>
      <p:pic>
        <p:nvPicPr>
          <p:cNvPr id="985" name="Google Shape;985;p25" descr="Ảnh bong bóng xanh 3D đẹp"/>
          <p:cNvPicPr preferRelativeResize="0"/>
          <p:nvPr/>
        </p:nvPicPr>
        <p:blipFill rotWithShape="1">
          <a:blip r:embed="rId4">
            <a:alphaModFix/>
          </a:blip>
          <a:srcRect l="5370" t="42395" r="35028" b="26135"/>
          <a:stretch/>
        </p:blipFill>
        <p:spPr>
          <a:xfrm>
            <a:off x="684418" y="1334024"/>
            <a:ext cx="695400" cy="695400"/>
          </a:xfrm>
          <a:prstGeom prst="ellipse">
            <a:avLst/>
          </a:prstGeom>
          <a:noFill/>
          <a:ln>
            <a:noFill/>
          </a:ln>
        </p:spPr>
      </p:pic>
      <p:pic>
        <p:nvPicPr>
          <p:cNvPr id="986" name="Google Shape;986;p25"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987" name="Google Shape;987;p25"/>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988" name="Google Shape;988;p25"/>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989" name="Google Shape;989;p25"/>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990" name="Google Shape;990;p25"/>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991" name="Google Shape;991;p25"/>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992" name="Google Shape;992;p25"/>
          <p:cNvGrpSpPr/>
          <p:nvPr/>
        </p:nvGrpSpPr>
        <p:grpSpPr>
          <a:xfrm rot="4771648">
            <a:off x="9092785" y="11283463"/>
            <a:ext cx="1213311" cy="1725210"/>
            <a:chOff x="6319795" y="1756605"/>
            <a:chExt cx="2561400" cy="3522600"/>
          </a:xfrm>
        </p:grpSpPr>
        <p:sp>
          <p:nvSpPr>
            <p:cNvPr id="993" name="Google Shape;993;p25"/>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94" name="Google Shape;994;p25"/>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995" name="Google Shape;995;p25"/>
          <p:cNvGrpSpPr/>
          <p:nvPr/>
        </p:nvGrpSpPr>
        <p:grpSpPr>
          <a:xfrm rot="-4734158">
            <a:off x="6824515" y="10788946"/>
            <a:ext cx="1624854" cy="2264378"/>
            <a:chOff x="6319795" y="1756605"/>
            <a:chExt cx="2561400" cy="3522600"/>
          </a:xfrm>
        </p:grpSpPr>
        <p:sp>
          <p:nvSpPr>
            <p:cNvPr id="996" name="Google Shape;996;p25"/>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97" name="Google Shape;997;p25"/>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998" name="Google Shape;998;p25"/>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999" name="Google Shape;999;p25"/>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1000" name="Google Shape;1000;p25"/>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1" name="Google Shape;1001;p25"/>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grpSp>
        <p:nvGrpSpPr>
          <p:cNvPr id="1006" name="Google Shape;1006;p26"/>
          <p:cNvGrpSpPr/>
          <p:nvPr/>
        </p:nvGrpSpPr>
        <p:grpSpPr>
          <a:xfrm>
            <a:off x="18948" y="38919"/>
            <a:ext cx="12192005" cy="3131185"/>
            <a:chOff x="1" y="138545"/>
            <a:chExt cx="12192005" cy="3131185"/>
          </a:xfrm>
        </p:grpSpPr>
        <p:sp>
          <p:nvSpPr>
            <p:cNvPr id="1007" name="Google Shape;1007;p26"/>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8" name="Google Shape;1008;p26"/>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9" name="Google Shape;1009;p26"/>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26"/>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26"/>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2" name="Google Shape;1012;p26"/>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3" name="Google Shape;1013;p26"/>
          <p:cNvGrpSpPr/>
          <p:nvPr/>
        </p:nvGrpSpPr>
        <p:grpSpPr>
          <a:xfrm>
            <a:off x="-24474" y="3486355"/>
            <a:ext cx="12192005" cy="3131185"/>
            <a:chOff x="7" y="3546767"/>
            <a:chExt cx="12192005" cy="3131185"/>
          </a:xfrm>
        </p:grpSpPr>
        <p:sp>
          <p:nvSpPr>
            <p:cNvPr id="1014" name="Google Shape;1014;p26"/>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26"/>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6" name="Google Shape;1016;p26"/>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7" name="Google Shape;1017;p26"/>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26"/>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26"/>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26"/>
          <p:cNvGrpSpPr/>
          <p:nvPr/>
        </p:nvGrpSpPr>
        <p:grpSpPr>
          <a:xfrm>
            <a:off x="32455" y="765"/>
            <a:ext cx="5715066" cy="6858000"/>
            <a:chOff x="6317685" y="0"/>
            <a:chExt cx="5715066" cy="6858000"/>
          </a:xfrm>
        </p:grpSpPr>
        <p:sp>
          <p:nvSpPr>
            <p:cNvPr id="1021" name="Google Shape;1021;p26"/>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26"/>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26"/>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4" name="Google Shape;1024;p26"/>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5" name="Google Shape;1025;p26"/>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26"/>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26"/>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26"/>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26"/>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26"/>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1" name="Google Shape;1031;p26"/>
          <p:cNvGrpSpPr/>
          <p:nvPr/>
        </p:nvGrpSpPr>
        <p:grpSpPr>
          <a:xfrm>
            <a:off x="6131651" y="25068"/>
            <a:ext cx="5715066" cy="6858000"/>
            <a:chOff x="6317685" y="0"/>
            <a:chExt cx="5715066" cy="6858000"/>
          </a:xfrm>
        </p:grpSpPr>
        <p:sp>
          <p:nvSpPr>
            <p:cNvPr id="1032" name="Google Shape;1032;p26"/>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3" name="Google Shape;1033;p26"/>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26"/>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26"/>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6" name="Google Shape;1036;p26"/>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7" name="Google Shape;1037;p26"/>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8" name="Google Shape;1038;p26"/>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039;p26"/>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26"/>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041;p26"/>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42" name="Google Shape;1042;p26"/>
          <p:cNvGrpSpPr/>
          <p:nvPr/>
        </p:nvGrpSpPr>
        <p:grpSpPr>
          <a:xfrm>
            <a:off x="9750" y="-1851"/>
            <a:ext cx="11982372" cy="6851894"/>
            <a:chOff x="88123" y="4892779"/>
            <a:chExt cx="11982372" cy="6851894"/>
          </a:xfrm>
        </p:grpSpPr>
        <p:sp>
          <p:nvSpPr>
            <p:cNvPr id="1043" name="Google Shape;1043;p26"/>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4" name="Google Shape;1044;p26"/>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1045" name="Google Shape;1045;p26"/>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046" name="Google Shape;1046;p26"/>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7" name="Google Shape;1047;p26"/>
          <p:cNvSpPr txBox="1"/>
          <p:nvPr/>
        </p:nvSpPr>
        <p:spPr>
          <a:xfrm>
            <a:off x="1931748" y="1120556"/>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dirty="0">
                <a:solidFill>
                  <a:srgbClr val="00B0F0"/>
                </a:solidFill>
                <a:latin typeface="Lobster"/>
                <a:ea typeface="Lobster"/>
                <a:cs typeface="Lobster"/>
                <a:sym typeface="Lobster"/>
              </a:rPr>
              <a:t>THÀNH PHẦN </a:t>
            </a:r>
            <a:r>
              <a:rPr lang="en-US" sz="7000" dirty="0" err="1">
                <a:solidFill>
                  <a:srgbClr val="00B0F0"/>
                </a:solidFill>
                <a:latin typeface="Lobster"/>
                <a:ea typeface="Lobster"/>
                <a:cs typeface="Lobster"/>
                <a:sym typeface="Lobster"/>
              </a:rPr>
              <a:t>IPSec</a:t>
            </a:r>
            <a:r>
              <a:rPr lang="en-US" sz="7000" dirty="0">
                <a:solidFill>
                  <a:srgbClr val="00B0F0"/>
                </a:solidFill>
                <a:latin typeface="Lobster"/>
                <a:ea typeface="Lobster"/>
                <a:cs typeface="Lobster"/>
                <a:sym typeface="Lobster"/>
              </a:rPr>
              <a:t> </a:t>
            </a:r>
            <a:endParaRPr sz="7000" dirty="0"/>
          </a:p>
        </p:txBody>
      </p:sp>
      <p:sp>
        <p:nvSpPr>
          <p:cNvPr id="1048" name="Google Shape;1048;p26"/>
          <p:cNvSpPr txBox="1"/>
          <p:nvPr/>
        </p:nvSpPr>
        <p:spPr>
          <a:xfrm>
            <a:off x="1118331" y="2250147"/>
            <a:ext cx="10545600" cy="5013900"/>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200"/>
              </a:spcBef>
              <a:spcAft>
                <a:spcPts val="0"/>
              </a:spcAft>
              <a:buClr>
                <a:schemeClr val="dk1"/>
              </a:buClr>
              <a:buSzPts val="2600"/>
              <a:buChar char="❖"/>
            </a:pPr>
            <a:r>
              <a:rPr lang="en-US" sz="2600" b="1" dirty="0" err="1">
                <a:solidFill>
                  <a:schemeClr val="dk1"/>
                </a:solidFill>
                <a:latin typeface="Spectral"/>
                <a:ea typeface="Spectral"/>
                <a:cs typeface="Spectral"/>
                <a:sym typeface="Spectral"/>
              </a:rPr>
              <a:t>Cấu</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trúc</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tiêu</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đề</a:t>
            </a:r>
            <a:r>
              <a:rPr lang="en-US" sz="2600" b="1" dirty="0">
                <a:solidFill>
                  <a:schemeClr val="dk1"/>
                </a:solidFill>
                <a:latin typeface="Spectral"/>
                <a:ea typeface="Spectral"/>
                <a:cs typeface="Spectral"/>
                <a:sym typeface="Spectral"/>
              </a:rPr>
              <a:t> ESP</a:t>
            </a:r>
            <a:r>
              <a:rPr lang="en-US" sz="2600" dirty="0">
                <a:solidFill>
                  <a:schemeClr val="dk1"/>
                </a:solidFill>
                <a:latin typeface="Spectral"/>
                <a:ea typeface="Spectral"/>
                <a:cs typeface="Spectral"/>
                <a:sym typeface="Spectral"/>
              </a:rPr>
              <a:t>:</a:t>
            </a:r>
            <a:endParaRPr sz="2600" dirty="0">
              <a:solidFill>
                <a:schemeClr val="dk1"/>
              </a:solidFill>
              <a:latin typeface="Spectral"/>
              <a:ea typeface="Spectral"/>
              <a:cs typeface="Spectral"/>
              <a:sym typeface="Spectral"/>
            </a:endParaRPr>
          </a:p>
          <a:p>
            <a:pPr marL="914400" lvl="1" indent="-393700" algn="l" rtl="0">
              <a:lnSpc>
                <a:spcPct val="115000"/>
              </a:lnSpc>
              <a:spcBef>
                <a:spcPts val="0"/>
              </a:spcBef>
              <a:spcAft>
                <a:spcPts val="0"/>
              </a:spcAft>
              <a:buClr>
                <a:schemeClr val="dk1"/>
              </a:buClr>
              <a:buSzPts val="2600"/>
              <a:buChar char="➢"/>
            </a:pPr>
            <a:r>
              <a:rPr lang="en-US" sz="2600" b="1" dirty="0">
                <a:solidFill>
                  <a:schemeClr val="dk1"/>
                </a:solidFill>
                <a:latin typeface="Spectral"/>
                <a:ea typeface="Spectral"/>
                <a:cs typeface="Spectral"/>
                <a:sym typeface="Spectral"/>
              </a:rPr>
              <a:t>SPI</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Nhận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dạng</a:t>
            </a:r>
            <a:r>
              <a:rPr lang="en-US" sz="2600" dirty="0">
                <a:solidFill>
                  <a:schemeClr val="dk1"/>
                </a:solidFill>
                <a:latin typeface="Spectral"/>
                <a:ea typeface="Spectral"/>
                <a:cs typeface="Spectral"/>
                <a:sym typeface="Spectral"/>
              </a:rPr>
              <a:t> SA.</a:t>
            </a:r>
            <a:endParaRPr sz="2600" dirty="0">
              <a:solidFill>
                <a:schemeClr val="dk1"/>
              </a:solidFill>
              <a:latin typeface="Spectral"/>
              <a:ea typeface="Spectral"/>
              <a:cs typeface="Spectral"/>
              <a:sym typeface="Spectral"/>
            </a:endParaRPr>
          </a:p>
          <a:p>
            <a:pPr marL="914400" lvl="1" indent="-393700" algn="l" rtl="0">
              <a:lnSpc>
                <a:spcPct val="115000"/>
              </a:lnSpc>
              <a:spcBef>
                <a:spcPts val="0"/>
              </a:spcBef>
              <a:spcAft>
                <a:spcPts val="0"/>
              </a:spcAft>
              <a:buClr>
                <a:schemeClr val="dk1"/>
              </a:buClr>
              <a:buSzPts val="2600"/>
              <a:buChar char="➢"/>
            </a:pPr>
            <a:r>
              <a:rPr lang="en-US" sz="2600" b="1" dirty="0">
                <a:solidFill>
                  <a:schemeClr val="dk1"/>
                </a:solidFill>
                <a:latin typeface="Spectral"/>
                <a:ea typeface="Spectral"/>
                <a:cs typeface="Spectral"/>
                <a:sym typeface="Spectral"/>
              </a:rPr>
              <a:t>Sequence Number</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Ngăn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chặn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tấn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công</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lặp</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lại</a:t>
            </a:r>
            <a:r>
              <a:rPr lang="en-US" sz="2600" dirty="0">
                <a:solidFill>
                  <a:schemeClr val="dk1"/>
                </a:solidFill>
                <a:latin typeface="Spectral"/>
                <a:ea typeface="Spectral"/>
                <a:cs typeface="Spectral"/>
                <a:sym typeface="Spectral"/>
              </a:rPr>
              <a:t>.</a:t>
            </a:r>
            <a:endParaRPr sz="2600" dirty="0">
              <a:solidFill>
                <a:schemeClr val="dk1"/>
              </a:solidFill>
              <a:latin typeface="Spectral"/>
              <a:ea typeface="Spectral"/>
              <a:cs typeface="Spectral"/>
              <a:sym typeface="Spectral"/>
            </a:endParaRPr>
          </a:p>
          <a:p>
            <a:pPr marL="914400" lvl="1" indent="-393700" algn="l" rtl="0">
              <a:lnSpc>
                <a:spcPct val="115000"/>
              </a:lnSpc>
              <a:spcBef>
                <a:spcPts val="0"/>
              </a:spcBef>
              <a:spcAft>
                <a:spcPts val="0"/>
              </a:spcAft>
              <a:buClr>
                <a:schemeClr val="dk1"/>
              </a:buClr>
              <a:buSzPts val="2600"/>
              <a:buChar char="➢"/>
            </a:pPr>
            <a:r>
              <a:rPr lang="en-US" sz="2600" b="1" dirty="0">
                <a:solidFill>
                  <a:schemeClr val="dk1"/>
                </a:solidFill>
                <a:latin typeface="Spectral"/>
                <a:ea typeface="Spectral"/>
                <a:cs typeface="Spectral"/>
                <a:sym typeface="Spectral"/>
              </a:rPr>
              <a:t>Encrypted Data</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Dữ</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liệu</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đã</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mã</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hóa</a:t>
            </a:r>
            <a:r>
              <a:rPr lang="en-US" sz="2600" dirty="0">
                <a:solidFill>
                  <a:schemeClr val="dk1"/>
                </a:solidFill>
                <a:latin typeface="Spectral"/>
                <a:ea typeface="Spectral"/>
                <a:cs typeface="Spectral"/>
                <a:sym typeface="Spectral"/>
              </a:rPr>
              <a:t>.</a:t>
            </a:r>
            <a:endParaRPr sz="2600" dirty="0">
              <a:solidFill>
                <a:schemeClr val="dk1"/>
              </a:solidFill>
              <a:latin typeface="Spectral"/>
              <a:ea typeface="Spectral"/>
              <a:cs typeface="Spectral"/>
              <a:sym typeface="Spectral"/>
            </a:endParaRPr>
          </a:p>
          <a:p>
            <a:pPr marL="914400" lvl="1" indent="-393700" algn="l" rtl="0">
              <a:lnSpc>
                <a:spcPct val="115000"/>
              </a:lnSpc>
              <a:spcBef>
                <a:spcPts val="0"/>
              </a:spcBef>
              <a:spcAft>
                <a:spcPts val="0"/>
              </a:spcAft>
              <a:buClr>
                <a:schemeClr val="dk1"/>
              </a:buClr>
              <a:buSzPts val="2600"/>
              <a:buChar char="➢"/>
            </a:pPr>
            <a:r>
              <a:rPr lang="en-US" sz="2600" b="1" dirty="0">
                <a:solidFill>
                  <a:schemeClr val="dk1"/>
                </a:solidFill>
                <a:latin typeface="Spectral"/>
                <a:ea typeface="Spectral"/>
                <a:cs typeface="Spectral"/>
                <a:sym typeface="Spectral"/>
              </a:rPr>
              <a:t>Authentication Data</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Đảm</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bảo</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toàn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vẹn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và</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xác</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thực</a:t>
            </a:r>
            <a:r>
              <a:rPr lang="en-US" sz="2600" dirty="0">
                <a:solidFill>
                  <a:schemeClr val="dk1"/>
                </a:solidFill>
                <a:latin typeface="Spectral"/>
                <a:ea typeface="Spectral"/>
                <a:cs typeface="Spectral"/>
                <a:sym typeface="Spectral"/>
              </a:rPr>
              <a:t>.</a:t>
            </a:r>
            <a:endParaRPr sz="3400" b="1" dirty="0">
              <a:solidFill>
                <a:schemeClr val="dk1"/>
              </a:solidFill>
              <a:latin typeface="Spectral"/>
              <a:ea typeface="Spectral"/>
              <a:cs typeface="Spectral"/>
              <a:sym typeface="Spectral"/>
            </a:endParaRPr>
          </a:p>
          <a:p>
            <a:pPr marL="457200" lvl="0" indent="0" algn="l" rtl="0">
              <a:lnSpc>
                <a:spcPct val="115000"/>
              </a:lnSpc>
              <a:spcBef>
                <a:spcPts val="1200"/>
              </a:spcBef>
              <a:spcAft>
                <a:spcPts val="0"/>
              </a:spcAft>
              <a:buNone/>
            </a:pPr>
            <a:endParaRPr sz="1500" dirty="0">
              <a:solidFill>
                <a:schemeClr val="dk1"/>
              </a:solidFill>
              <a:latin typeface="Spectral"/>
              <a:ea typeface="Spectral"/>
              <a:cs typeface="Spectral"/>
              <a:sym typeface="Spectral"/>
            </a:endParaRPr>
          </a:p>
          <a:p>
            <a:pPr marL="685800" lvl="0" indent="0" algn="l" rtl="0">
              <a:lnSpc>
                <a:spcPct val="150000"/>
              </a:lnSpc>
              <a:spcBef>
                <a:spcPts val="1200"/>
              </a:spcBef>
              <a:spcAft>
                <a:spcPts val="0"/>
              </a:spcAft>
              <a:buClr>
                <a:schemeClr val="dk1"/>
              </a:buClr>
              <a:buSzPts val="1100"/>
              <a:buFont typeface="Arial"/>
              <a:buNone/>
            </a:pPr>
            <a:endParaRPr sz="2000" b="1" dirty="0">
              <a:solidFill>
                <a:schemeClr val="dk1"/>
              </a:solidFill>
              <a:latin typeface="Spectral"/>
              <a:ea typeface="Spectral"/>
              <a:cs typeface="Spectral"/>
              <a:sym typeface="Spectral"/>
            </a:endParaRPr>
          </a:p>
          <a:p>
            <a:pPr marL="914400" lvl="0" indent="-228600" algn="ctr" rtl="0">
              <a:lnSpc>
                <a:spcPct val="150000"/>
              </a:lnSpc>
              <a:spcBef>
                <a:spcPts val="1200"/>
              </a:spcBef>
              <a:spcAft>
                <a:spcPts val="0"/>
              </a:spcAft>
              <a:buSzPts val="1100"/>
              <a:buNone/>
            </a:pPr>
            <a:endParaRPr sz="2000" b="1" dirty="0">
              <a:solidFill>
                <a:schemeClr val="dk1"/>
              </a:solidFill>
              <a:latin typeface="Spectral"/>
              <a:ea typeface="Spectral"/>
              <a:cs typeface="Spectral"/>
              <a:sym typeface="Spectral"/>
            </a:endParaRPr>
          </a:p>
          <a:p>
            <a:pPr marL="0" lvl="0" indent="0" algn="ctr" rtl="0">
              <a:lnSpc>
                <a:spcPct val="115000"/>
              </a:lnSpc>
              <a:spcBef>
                <a:spcPts val="1200"/>
              </a:spcBef>
              <a:spcAft>
                <a:spcPts val="0"/>
              </a:spcAft>
              <a:buSzPts val="1100"/>
              <a:buNone/>
            </a:pPr>
            <a:endParaRPr sz="2000" dirty="0">
              <a:solidFill>
                <a:schemeClr val="dk1"/>
              </a:solidFill>
              <a:latin typeface="Lobster"/>
              <a:ea typeface="Lobster"/>
              <a:cs typeface="Lobster"/>
              <a:sym typeface="Lobster"/>
            </a:endParaRPr>
          </a:p>
          <a:p>
            <a:pPr marL="0" marR="0" lvl="0" indent="0" algn="ctr" rtl="0">
              <a:spcBef>
                <a:spcPts val="1200"/>
              </a:spcBef>
              <a:spcAft>
                <a:spcPts val="0"/>
              </a:spcAft>
              <a:buNone/>
            </a:pPr>
            <a:endParaRPr sz="2000" dirty="0">
              <a:solidFill>
                <a:schemeClr val="dk1"/>
              </a:solidFill>
            </a:endParaRPr>
          </a:p>
        </p:txBody>
      </p:sp>
      <p:grpSp>
        <p:nvGrpSpPr>
          <p:cNvPr id="1049" name="Google Shape;1049;p26"/>
          <p:cNvGrpSpPr/>
          <p:nvPr/>
        </p:nvGrpSpPr>
        <p:grpSpPr>
          <a:xfrm>
            <a:off x="-22013" y="6365754"/>
            <a:ext cx="11982372" cy="6235057"/>
            <a:chOff x="88118" y="8476743"/>
            <a:chExt cx="11982372" cy="6235057"/>
          </a:xfrm>
        </p:grpSpPr>
        <p:sp>
          <p:nvSpPr>
            <p:cNvPr id="1050" name="Google Shape;1050;p26"/>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1" name="Google Shape;1051;p26"/>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1052" name="Google Shape;1052;p26"/>
          <p:cNvPicPr preferRelativeResize="0"/>
          <p:nvPr/>
        </p:nvPicPr>
        <p:blipFill rotWithShape="1">
          <a:blip r:embed="rId3">
            <a:alphaModFix/>
          </a:blip>
          <a:srcRect/>
          <a:stretch/>
        </p:blipFill>
        <p:spPr>
          <a:xfrm>
            <a:off x="10189897" y="1585573"/>
            <a:ext cx="1558321" cy="1460926"/>
          </a:xfrm>
          <a:prstGeom prst="rect">
            <a:avLst/>
          </a:prstGeom>
          <a:noFill/>
          <a:ln>
            <a:noFill/>
          </a:ln>
        </p:spPr>
      </p:pic>
      <p:pic>
        <p:nvPicPr>
          <p:cNvPr id="1053" name="Google Shape;1053;p26" descr="Ảnh bong bóng xanh 3D đẹp"/>
          <p:cNvPicPr preferRelativeResize="0"/>
          <p:nvPr/>
        </p:nvPicPr>
        <p:blipFill rotWithShape="1">
          <a:blip r:embed="rId4">
            <a:alphaModFix/>
          </a:blip>
          <a:srcRect l="5370" t="42395" r="35028" b="26135"/>
          <a:stretch/>
        </p:blipFill>
        <p:spPr>
          <a:xfrm>
            <a:off x="684418" y="1334024"/>
            <a:ext cx="695400" cy="695400"/>
          </a:xfrm>
          <a:prstGeom prst="ellipse">
            <a:avLst/>
          </a:prstGeom>
          <a:noFill/>
          <a:ln>
            <a:noFill/>
          </a:ln>
        </p:spPr>
      </p:pic>
      <p:pic>
        <p:nvPicPr>
          <p:cNvPr id="1054" name="Google Shape;1054;p26"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1055" name="Google Shape;1055;p26"/>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1056" name="Google Shape;1056;p26"/>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1057" name="Google Shape;1057;p26"/>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1058" name="Google Shape;1058;p26"/>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1059" name="Google Shape;1059;p26"/>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1060" name="Google Shape;1060;p26"/>
          <p:cNvGrpSpPr/>
          <p:nvPr/>
        </p:nvGrpSpPr>
        <p:grpSpPr>
          <a:xfrm rot="4771648">
            <a:off x="9092785" y="11283463"/>
            <a:ext cx="1213311" cy="1725210"/>
            <a:chOff x="6319795" y="1756605"/>
            <a:chExt cx="2561400" cy="3522600"/>
          </a:xfrm>
        </p:grpSpPr>
        <p:sp>
          <p:nvSpPr>
            <p:cNvPr id="1061" name="Google Shape;1061;p26"/>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62" name="Google Shape;1062;p26"/>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1063" name="Google Shape;1063;p26"/>
          <p:cNvGrpSpPr/>
          <p:nvPr/>
        </p:nvGrpSpPr>
        <p:grpSpPr>
          <a:xfrm rot="-4734158">
            <a:off x="6824515" y="10788946"/>
            <a:ext cx="1624854" cy="2264378"/>
            <a:chOff x="6319795" y="1756605"/>
            <a:chExt cx="2561400" cy="3522600"/>
          </a:xfrm>
        </p:grpSpPr>
        <p:sp>
          <p:nvSpPr>
            <p:cNvPr id="1064" name="Google Shape;1064;p26"/>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65" name="Google Shape;1065;p26"/>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1066" name="Google Shape;1066;p26"/>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1067" name="Google Shape;1067;p26"/>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1068" name="Google Shape;1068;p26"/>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9" name="Google Shape;1069;p26"/>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grpSp>
        <p:nvGrpSpPr>
          <p:cNvPr id="1074" name="Google Shape;1074;p27"/>
          <p:cNvGrpSpPr/>
          <p:nvPr/>
        </p:nvGrpSpPr>
        <p:grpSpPr>
          <a:xfrm>
            <a:off x="18948" y="38919"/>
            <a:ext cx="12192005" cy="3131185"/>
            <a:chOff x="1" y="138545"/>
            <a:chExt cx="12192005" cy="3131185"/>
          </a:xfrm>
        </p:grpSpPr>
        <p:sp>
          <p:nvSpPr>
            <p:cNvPr id="1075" name="Google Shape;1075;p27"/>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27"/>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7" name="Google Shape;1077;p27"/>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8" name="Google Shape;1078;p27"/>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9" name="Google Shape;1079;p27"/>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0" name="Google Shape;1080;p27"/>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81" name="Google Shape;1081;p27"/>
          <p:cNvGrpSpPr/>
          <p:nvPr/>
        </p:nvGrpSpPr>
        <p:grpSpPr>
          <a:xfrm>
            <a:off x="-24474" y="3486355"/>
            <a:ext cx="12192005" cy="3131185"/>
            <a:chOff x="7" y="3546767"/>
            <a:chExt cx="12192005" cy="3131185"/>
          </a:xfrm>
        </p:grpSpPr>
        <p:sp>
          <p:nvSpPr>
            <p:cNvPr id="1082" name="Google Shape;1082;p27"/>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3" name="Google Shape;1083;p27"/>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4" name="Google Shape;1084;p27"/>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5" name="Google Shape;1085;p27"/>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6" name="Google Shape;1086;p27"/>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7" name="Google Shape;1087;p27"/>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88" name="Google Shape;1088;p27"/>
          <p:cNvGrpSpPr/>
          <p:nvPr/>
        </p:nvGrpSpPr>
        <p:grpSpPr>
          <a:xfrm>
            <a:off x="32455" y="765"/>
            <a:ext cx="5715066" cy="6858000"/>
            <a:chOff x="6317685" y="0"/>
            <a:chExt cx="5715066" cy="6858000"/>
          </a:xfrm>
        </p:grpSpPr>
        <p:sp>
          <p:nvSpPr>
            <p:cNvPr id="1089" name="Google Shape;1089;p27"/>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0" name="Google Shape;1090;p27"/>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1" name="Google Shape;1091;p27"/>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2" name="Google Shape;1092;p27"/>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3" name="Google Shape;1093;p27"/>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4" name="Google Shape;1094;p27"/>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5" name="Google Shape;1095;p27"/>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6" name="Google Shape;1096;p27"/>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7" name="Google Shape;1097;p27"/>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8" name="Google Shape;1098;p27"/>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99" name="Google Shape;1099;p27"/>
          <p:cNvGrpSpPr/>
          <p:nvPr/>
        </p:nvGrpSpPr>
        <p:grpSpPr>
          <a:xfrm>
            <a:off x="6131651" y="25068"/>
            <a:ext cx="5715066" cy="6858000"/>
            <a:chOff x="6317685" y="0"/>
            <a:chExt cx="5715066" cy="6858000"/>
          </a:xfrm>
        </p:grpSpPr>
        <p:sp>
          <p:nvSpPr>
            <p:cNvPr id="1100" name="Google Shape;1100;p27"/>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1" name="Google Shape;1101;p27"/>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2" name="Google Shape;1102;p27"/>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3" name="Google Shape;1103;p27"/>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4" name="Google Shape;1104;p27"/>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5" name="Google Shape;1105;p27"/>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6" name="Google Shape;1106;p27"/>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7" name="Google Shape;1107;p27"/>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8" name="Google Shape;1108;p27"/>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9" name="Google Shape;1109;p27"/>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10" name="Google Shape;1110;p27"/>
          <p:cNvGrpSpPr/>
          <p:nvPr/>
        </p:nvGrpSpPr>
        <p:grpSpPr>
          <a:xfrm>
            <a:off x="9750" y="-1851"/>
            <a:ext cx="11982372" cy="6851894"/>
            <a:chOff x="88123" y="4892779"/>
            <a:chExt cx="11982372" cy="6851894"/>
          </a:xfrm>
        </p:grpSpPr>
        <p:sp>
          <p:nvSpPr>
            <p:cNvPr id="1111" name="Google Shape;1111;p27"/>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2" name="Google Shape;1112;p27"/>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1113" name="Google Shape;1113;p27"/>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114" name="Google Shape;1114;p27"/>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5" name="Google Shape;1115;p27"/>
          <p:cNvSpPr txBox="1"/>
          <p:nvPr/>
        </p:nvSpPr>
        <p:spPr>
          <a:xfrm>
            <a:off x="1912812" y="1081577"/>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dirty="0">
                <a:solidFill>
                  <a:srgbClr val="00B0F0"/>
                </a:solidFill>
                <a:latin typeface="Lobster"/>
                <a:ea typeface="Lobster"/>
                <a:cs typeface="Lobster"/>
                <a:sym typeface="Lobster"/>
              </a:rPr>
              <a:t>THÀNH PHẦN </a:t>
            </a:r>
            <a:r>
              <a:rPr lang="en-US" sz="7000" dirty="0" err="1">
                <a:solidFill>
                  <a:srgbClr val="00B0F0"/>
                </a:solidFill>
                <a:latin typeface="Lobster"/>
                <a:ea typeface="Lobster"/>
                <a:cs typeface="Lobster"/>
                <a:sym typeface="Lobster"/>
              </a:rPr>
              <a:t>IPSec</a:t>
            </a:r>
            <a:r>
              <a:rPr lang="en-US" sz="7000" dirty="0">
                <a:solidFill>
                  <a:srgbClr val="00B0F0"/>
                </a:solidFill>
                <a:latin typeface="Lobster"/>
                <a:ea typeface="Lobster"/>
                <a:cs typeface="Lobster"/>
                <a:sym typeface="Lobster"/>
              </a:rPr>
              <a:t> </a:t>
            </a:r>
            <a:endParaRPr sz="7000" dirty="0">
              <a:latin typeface="Lobster"/>
              <a:ea typeface="Lobster"/>
              <a:cs typeface="Lobster"/>
              <a:sym typeface="Lobster"/>
            </a:endParaRPr>
          </a:p>
        </p:txBody>
      </p:sp>
      <p:sp>
        <p:nvSpPr>
          <p:cNvPr id="1116" name="Google Shape;1116;p27"/>
          <p:cNvSpPr txBox="1"/>
          <p:nvPr/>
        </p:nvSpPr>
        <p:spPr>
          <a:xfrm>
            <a:off x="876242" y="2178015"/>
            <a:ext cx="10545600" cy="62994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1200"/>
              </a:spcBef>
              <a:spcAft>
                <a:spcPts val="0"/>
              </a:spcAft>
              <a:buClr>
                <a:schemeClr val="dk1"/>
              </a:buClr>
              <a:buSzPts val="1100"/>
              <a:buFont typeface="Arial"/>
              <a:buNone/>
            </a:pPr>
            <a:r>
              <a:rPr lang="en-US" sz="2000" b="1" dirty="0">
                <a:solidFill>
                  <a:schemeClr val="dk1"/>
                </a:solidFill>
                <a:latin typeface="Spectral"/>
                <a:ea typeface="Spectral"/>
                <a:cs typeface="Spectral"/>
                <a:sym typeface="Spectral"/>
              </a:rPr>
              <a:t>Internet Key Exchange (IKE)</a:t>
            </a:r>
            <a:endParaRPr sz="2000" b="1" dirty="0">
              <a:solidFill>
                <a:schemeClr val="dk1"/>
              </a:solidFill>
              <a:latin typeface="Spectral"/>
              <a:ea typeface="Spectral"/>
              <a:cs typeface="Spectral"/>
              <a:sym typeface="Spectral"/>
            </a:endParaRPr>
          </a:p>
          <a:p>
            <a:pPr marL="0" lvl="0" indent="0" algn="l" rtl="0">
              <a:lnSpc>
                <a:spcPct val="150000"/>
              </a:lnSpc>
              <a:spcBef>
                <a:spcPts val="1200"/>
              </a:spcBef>
              <a:spcAft>
                <a:spcPts val="0"/>
              </a:spcAft>
              <a:buClr>
                <a:schemeClr val="dk1"/>
              </a:buClr>
              <a:buSzPts val="1100"/>
              <a:buFont typeface="Arial"/>
              <a:buNone/>
            </a:pPr>
            <a:r>
              <a:rPr lang="en-US" sz="2000" b="1" dirty="0">
                <a:solidFill>
                  <a:schemeClr val="dk1"/>
                </a:solidFill>
                <a:latin typeface="Spectral"/>
                <a:ea typeface="Spectral"/>
                <a:cs typeface="Spectral"/>
                <a:sym typeface="Spectral"/>
              </a:rPr>
              <a:t>IKE </a:t>
            </a:r>
            <a:r>
              <a:rPr lang="en-US" sz="2000" b="1" dirty="0" err="1">
                <a:solidFill>
                  <a:schemeClr val="dk1"/>
                </a:solidFill>
                <a:latin typeface="Spectral"/>
                <a:ea typeface="Spectral"/>
                <a:cs typeface="Spectral"/>
                <a:sym typeface="Spectral"/>
              </a:rPr>
              <a:t>cung</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cấp</a:t>
            </a:r>
            <a:r>
              <a:rPr lang="en-US" sz="2000" b="1" dirty="0">
                <a:solidFill>
                  <a:schemeClr val="dk1"/>
                </a:solidFill>
                <a:latin typeface="Spectral"/>
                <a:ea typeface="Spectral"/>
                <a:cs typeface="Spectral"/>
                <a:sym typeface="Spectral"/>
              </a:rPr>
              <a:t>: </a:t>
            </a:r>
            <a:endParaRPr sz="2000" b="1" dirty="0">
              <a:solidFill>
                <a:schemeClr val="dk1"/>
              </a:solidFill>
              <a:latin typeface="Spectral"/>
              <a:ea typeface="Spectral"/>
              <a:cs typeface="Spectral"/>
              <a:sym typeface="Spectral"/>
            </a:endParaRPr>
          </a:p>
          <a:p>
            <a:pPr marL="457200" lvl="0" indent="-349250" algn="l" rtl="0">
              <a:lnSpc>
                <a:spcPct val="150000"/>
              </a:lnSpc>
              <a:spcBef>
                <a:spcPts val="1200"/>
              </a:spcBef>
              <a:spcAft>
                <a:spcPts val="0"/>
              </a:spcAft>
              <a:buClr>
                <a:schemeClr val="dk1"/>
              </a:buClr>
              <a:buSzPts val="1900"/>
              <a:buChar char="●"/>
            </a:pPr>
            <a:r>
              <a:rPr lang="en-US" sz="2000" b="1" dirty="0" err="1">
                <a:solidFill>
                  <a:schemeClr val="dk1"/>
                </a:solidFill>
                <a:latin typeface="Spectral"/>
                <a:ea typeface="Spectral"/>
                <a:cs typeface="Spectral"/>
                <a:sym typeface="Spectral"/>
              </a:rPr>
              <a:t>Thỏa</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thuận</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tham</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số</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bảo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mật</a:t>
            </a:r>
            <a:r>
              <a:rPr lang="en-US" sz="2000" b="1" dirty="0">
                <a:solidFill>
                  <a:schemeClr val="dk1"/>
                </a:solidFill>
                <a:latin typeface="Spectral"/>
                <a:ea typeface="Spectral"/>
                <a:cs typeface="Spectral"/>
                <a:sym typeface="Spectral"/>
              </a:rPr>
              <a:t> (SA - Security Association):</a:t>
            </a:r>
            <a:r>
              <a:rPr lang="en-US" sz="2000" dirty="0">
                <a:solidFill>
                  <a:schemeClr val="dk1"/>
                </a:solidFill>
                <a:latin typeface="Spectral"/>
                <a:ea typeface="Spectral"/>
                <a:cs typeface="Spectral"/>
                <a:sym typeface="Spectral"/>
              </a:rPr>
              <a:t> IKE </a:t>
            </a:r>
            <a:r>
              <a:rPr lang="en-US" sz="2000" dirty="0" err="1">
                <a:solidFill>
                  <a:schemeClr val="dk1"/>
                </a:solidFill>
                <a:latin typeface="Spectral"/>
                <a:ea typeface="Spectral"/>
                <a:cs typeface="Spectral"/>
                <a:sym typeface="Spectral"/>
              </a:rPr>
              <a:t>giúp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hai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thiết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bị</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đồng</a:t>
            </a:r>
            <a:r>
              <a:rPr lang="en-US" sz="2000" dirty="0">
                <a:solidFill>
                  <a:schemeClr val="dk1"/>
                </a:solidFill>
                <a:latin typeface="Spectral"/>
                <a:ea typeface="Spectral"/>
                <a:cs typeface="Spectral"/>
                <a:sym typeface="Spectral"/>
              </a:rPr>
              <a:t> ý </a:t>
            </a:r>
            <a:r>
              <a:rPr lang="en-US" sz="2000" dirty="0" err="1">
                <a:solidFill>
                  <a:schemeClr val="dk1"/>
                </a:solidFill>
                <a:latin typeface="Spectral"/>
                <a:ea typeface="Spectral"/>
                <a:cs typeface="Spectral"/>
                <a:sym typeface="Spectral"/>
              </a:rPr>
              <a:t>về</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thuật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toán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thực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tham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số</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trước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thiết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lập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IPSec</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457200" lvl="0" indent="-349250" algn="l" rtl="0">
              <a:lnSpc>
                <a:spcPct val="150000"/>
              </a:lnSpc>
              <a:spcBef>
                <a:spcPts val="0"/>
              </a:spcBef>
              <a:spcAft>
                <a:spcPts val="0"/>
              </a:spcAft>
              <a:buClr>
                <a:schemeClr val="dk1"/>
              </a:buClr>
              <a:buSzPts val="1900"/>
              <a:buChar char="●"/>
            </a:pPr>
            <a:r>
              <a:rPr lang="en-US" sz="2000" b="1" dirty="0" err="1">
                <a:solidFill>
                  <a:schemeClr val="dk1"/>
                </a:solidFill>
                <a:latin typeface="Spectral"/>
                <a:ea typeface="Spectral"/>
                <a:cs typeface="Spectral"/>
                <a:sym typeface="Spectral"/>
              </a:rPr>
              <a:t>Xác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thực</a:t>
            </a:r>
            <a:r>
              <a:rPr lang="en-US" sz="2000" b="1" dirty="0">
                <a:solidFill>
                  <a:schemeClr val="dk1"/>
                </a:solidFill>
                <a:latin typeface="Spectral"/>
                <a:ea typeface="Spectral"/>
                <a:cs typeface="Spectral"/>
                <a:sym typeface="Spectral"/>
              </a:rPr>
              <a: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Đảm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rằng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tham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đều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đáng</a:t>
            </a:r>
            <a:r>
              <a:rPr lang="en-US" sz="2000" dirty="0">
                <a:solidFill>
                  <a:schemeClr val="dk1"/>
                </a:solidFill>
                <a:latin typeface="Spectral"/>
                <a:ea typeface="Spectral"/>
                <a:cs typeface="Spectral"/>
                <a:sym typeface="Spectral"/>
              </a:rPr>
              <a:t> tin </a:t>
            </a:r>
            <a:r>
              <a:rPr lang="en-US" sz="2000" dirty="0" err="1">
                <a:solidFill>
                  <a:schemeClr val="dk1"/>
                </a:solidFill>
                <a:latin typeface="Spectral"/>
                <a:ea typeface="Spectral"/>
                <a:cs typeface="Spectral"/>
                <a:sym typeface="Spectral"/>
              </a:rPr>
              <a:t>cậy</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hợp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lệ</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457200" lvl="0" indent="-349250" algn="l" rtl="0">
              <a:lnSpc>
                <a:spcPct val="150000"/>
              </a:lnSpc>
              <a:spcBef>
                <a:spcPts val="0"/>
              </a:spcBef>
              <a:spcAft>
                <a:spcPts val="0"/>
              </a:spcAft>
              <a:buClr>
                <a:schemeClr val="dk1"/>
              </a:buClr>
              <a:buSzPts val="1900"/>
              <a:buChar char="●"/>
            </a:pPr>
            <a:r>
              <a:rPr lang="en-US" sz="2000" b="1" dirty="0" err="1">
                <a:solidFill>
                  <a:schemeClr val="dk1"/>
                </a:solidFill>
                <a:latin typeface="Spectral"/>
                <a:ea typeface="Spectral"/>
                <a:cs typeface="Spectral"/>
                <a:sym typeface="Spectral"/>
              </a:rPr>
              <a:t>Trao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đổi</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khóa</a:t>
            </a:r>
            <a:r>
              <a:rPr lang="en-US" sz="2000" b="1" dirty="0">
                <a:solidFill>
                  <a:schemeClr val="dk1"/>
                </a:solidFill>
                <a:latin typeface="Spectral"/>
                <a:ea typeface="Spectral"/>
                <a:cs typeface="Spectral"/>
                <a:sym typeface="Spectral"/>
              </a:rPr>
              <a:t>:</a:t>
            </a:r>
            <a:r>
              <a:rPr lang="en-US" sz="2000" dirty="0">
                <a:solidFill>
                  <a:schemeClr val="dk1"/>
                </a:solidFill>
                <a:latin typeface="Spectral"/>
                <a:ea typeface="Spectral"/>
                <a:cs typeface="Spectral"/>
                <a:sym typeface="Spectral"/>
              </a:rPr>
              <a:t> IKE </a:t>
            </a:r>
            <a:r>
              <a:rPr lang="en-US" sz="2000" dirty="0" err="1">
                <a:solidFill>
                  <a:schemeClr val="dk1"/>
                </a:solidFill>
                <a:latin typeface="Spectral"/>
                <a:ea typeface="Spectral"/>
                <a:cs typeface="Spectral"/>
                <a:sym typeface="Spectral"/>
              </a:rPr>
              <a:t>thực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hiện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đổi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để</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vệ</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truyền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tải</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0" lvl="0" indent="0" algn="l" rtl="0">
              <a:lnSpc>
                <a:spcPct val="115000"/>
              </a:lnSpc>
              <a:spcBef>
                <a:spcPts val="1200"/>
              </a:spcBef>
              <a:spcAft>
                <a:spcPts val="0"/>
              </a:spcAft>
              <a:buClr>
                <a:schemeClr val="dk1"/>
              </a:buClr>
              <a:buSzPts val="1100"/>
              <a:buFont typeface="Arial"/>
              <a:buNone/>
            </a:pPr>
            <a:endParaRPr sz="2000" dirty="0">
              <a:solidFill>
                <a:schemeClr val="dk1"/>
              </a:solidFill>
              <a:latin typeface="Spectral"/>
              <a:ea typeface="Spectral"/>
              <a:cs typeface="Spectral"/>
              <a:sym typeface="Spectral"/>
            </a:endParaRPr>
          </a:p>
          <a:p>
            <a:pPr marL="457200" lvl="0" indent="0" algn="l" rtl="0">
              <a:lnSpc>
                <a:spcPct val="115000"/>
              </a:lnSpc>
              <a:spcBef>
                <a:spcPts val="1200"/>
              </a:spcBef>
              <a:spcAft>
                <a:spcPts val="0"/>
              </a:spcAft>
              <a:buNone/>
            </a:pPr>
            <a:endParaRPr sz="1500" dirty="0">
              <a:solidFill>
                <a:schemeClr val="dk1"/>
              </a:solidFill>
              <a:latin typeface="Spectral"/>
              <a:ea typeface="Spectral"/>
              <a:cs typeface="Spectral"/>
              <a:sym typeface="Spectral"/>
            </a:endParaRPr>
          </a:p>
          <a:p>
            <a:pPr marL="685800" lvl="0" indent="0" algn="l" rtl="0">
              <a:lnSpc>
                <a:spcPct val="150000"/>
              </a:lnSpc>
              <a:spcBef>
                <a:spcPts val="1200"/>
              </a:spcBef>
              <a:spcAft>
                <a:spcPts val="0"/>
              </a:spcAft>
              <a:buClr>
                <a:schemeClr val="dk1"/>
              </a:buClr>
              <a:buSzPts val="1100"/>
              <a:buFont typeface="Arial"/>
              <a:buNone/>
            </a:pPr>
            <a:endParaRPr sz="2000" b="1" dirty="0">
              <a:solidFill>
                <a:schemeClr val="dk1"/>
              </a:solidFill>
              <a:latin typeface="Spectral"/>
              <a:ea typeface="Spectral"/>
              <a:cs typeface="Spectral"/>
              <a:sym typeface="Spectral"/>
            </a:endParaRPr>
          </a:p>
          <a:p>
            <a:pPr marL="914400" lvl="0" indent="-228600" algn="ctr" rtl="0">
              <a:lnSpc>
                <a:spcPct val="150000"/>
              </a:lnSpc>
              <a:spcBef>
                <a:spcPts val="1200"/>
              </a:spcBef>
              <a:spcAft>
                <a:spcPts val="0"/>
              </a:spcAft>
              <a:buSzPts val="1100"/>
              <a:buNone/>
            </a:pPr>
            <a:endParaRPr sz="2000" b="1" dirty="0">
              <a:solidFill>
                <a:schemeClr val="dk1"/>
              </a:solidFill>
              <a:latin typeface="Spectral"/>
              <a:ea typeface="Spectral"/>
              <a:cs typeface="Spectral"/>
              <a:sym typeface="Spectral"/>
            </a:endParaRPr>
          </a:p>
          <a:p>
            <a:pPr marL="0" lvl="0" indent="0" algn="ctr" rtl="0">
              <a:lnSpc>
                <a:spcPct val="115000"/>
              </a:lnSpc>
              <a:spcBef>
                <a:spcPts val="1200"/>
              </a:spcBef>
              <a:spcAft>
                <a:spcPts val="0"/>
              </a:spcAft>
              <a:buSzPts val="1100"/>
              <a:buNone/>
            </a:pPr>
            <a:endParaRPr sz="2000" dirty="0">
              <a:solidFill>
                <a:schemeClr val="dk1"/>
              </a:solidFill>
              <a:latin typeface="Lobster"/>
              <a:ea typeface="Lobster"/>
              <a:cs typeface="Lobster"/>
              <a:sym typeface="Lobster"/>
            </a:endParaRPr>
          </a:p>
          <a:p>
            <a:pPr marL="0" marR="0" lvl="0" indent="0" algn="ctr" rtl="0">
              <a:spcBef>
                <a:spcPts val="1200"/>
              </a:spcBef>
              <a:spcAft>
                <a:spcPts val="0"/>
              </a:spcAft>
              <a:buNone/>
            </a:pPr>
            <a:endParaRPr sz="2000" dirty="0">
              <a:solidFill>
                <a:schemeClr val="dk1"/>
              </a:solidFill>
            </a:endParaRPr>
          </a:p>
        </p:txBody>
      </p:sp>
      <p:grpSp>
        <p:nvGrpSpPr>
          <p:cNvPr id="1117" name="Google Shape;1117;p27"/>
          <p:cNvGrpSpPr/>
          <p:nvPr/>
        </p:nvGrpSpPr>
        <p:grpSpPr>
          <a:xfrm>
            <a:off x="-22013" y="6365754"/>
            <a:ext cx="11982372" cy="6235057"/>
            <a:chOff x="88118" y="8476743"/>
            <a:chExt cx="11982372" cy="6235057"/>
          </a:xfrm>
        </p:grpSpPr>
        <p:sp>
          <p:nvSpPr>
            <p:cNvPr id="1118" name="Google Shape;1118;p27"/>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9" name="Google Shape;1119;p27"/>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1120" name="Google Shape;1120;p27"/>
          <p:cNvPicPr preferRelativeResize="0"/>
          <p:nvPr/>
        </p:nvPicPr>
        <p:blipFill rotWithShape="1">
          <a:blip r:embed="rId3">
            <a:alphaModFix/>
          </a:blip>
          <a:srcRect/>
          <a:stretch/>
        </p:blipFill>
        <p:spPr>
          <a:xfrm>
            <a:off x="10189897" y="1585573"/>
            <a:ext cx="1558321" cy="1460926"/>
          </a:xfrm>
          <a:prstGeom prst="rect">
            <a:avLst/>
          </a:prstGeom>
          <a:noFill/>
          <a:ln>
            <a:noFill/>
          </a:ln>
        </p:spPr>
      </p:pic>
      <p:pic>
        <p:nvPicPr>
          <p:cNvPr id="1121" name="Google Shape;1121;p27" descr="Ảnh bong bóng xanh 3D đẹp"/>
          <p:cNvPicPr preferRelativeResize="0"/>
          <p:nvPr/>
        </p:nvPicPr>
        <p:blipFill rotWithShape="1">
          <a:blip r:embed="rId4">
            <a:alphaModFix/>
          </a:blip>
          <a:srcRect l="5370" t="42395" r="35028" b="26135"/>
          <a:stretch/>
        </p:blipFill>
        <p:spPr>
          <a:xfrm>
            <a:off x="684418" y="1334024"/>
            <a:ext cx="695400" cy="695400"/>
          </a:xfrm>
          <a:prstGeom prst="ellipse">
            <a:avLst/>
          </a:prstGeom>
          <a:noFill/>
          <a:ln>
            <a:noFill/>
          </a:ln>
        </p:spPr>
      </p:pic>
      <p:pic>
        <p:nvPicPr>
          <p:cNvPr id="1122" name="Google Shape;1122;p27"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1123" name="Google Shape;1123;p27"/>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1124" name="Google Shape;1124;p27"/>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1125" name="Google Shape;1125;p27"/>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1126" name="Google Shape;1126;p27"/>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1127" name="Google Shape;1127;p27"/>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1128" name="Google Shape;1128;p27"/>
          <p:cNvGrpSpPr/>
          <p:nvPr/>
        </p:nvGrpSpPr>
        <p:grpSpPr>
          <a:xfrm rot="4771648">
            <a:off x="9092785" y="11283463"/>
            <a:ext cx="1213311" cy="1725210"/>
            <a:chOff x="6319795" y="1756605"/>
            <a:chExt cx="2561400" cy="3522600"/>
          </a:xfrm>
        </p:grpSpPr>
        <p:sp>
          <p:nvSpPr>
            <p:cNvPr id="1129" name="Google Shape;1129;p27"/>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0" name="Google Shape;1130;p27"/>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1131" name="Google Shape;1131;p27"/>
          <p:cNvGrpSpPr/>
          <p:nvPr/>
        </p:nvGrpSpPr>
        <p:grpSpPr>
          <a:xfrm rot="-4734158">
            <a:off x="6824515" y="10788946"/>
            <a:ext cx="1624854" cy="2264378"/>
            <a:chOff x="6319795" y="1756605"/>
            <a:chExt cx="2561400" cy="3522600"/>
          </a:xfrm>
        </p:grpSpPr>
        <p:sp>
          <p:nvSpPr>
            <p:cNvPr id="1132" name="Google Shape;1132;p27"/>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3" name="Google Shape;1133;p27"/>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1134" name="Google Shape;1134;p27"/>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1135" name="Google Shape;1135;p27"/>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1136" name="Google Shape;1136;p27"/>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7" name="Google Shape;1137;p27"/>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grpSp>
        <p:nvGrpSpPr>
          <p:cNvPr id="1142" name="Google Shape;1142;p28"/>
          <p:cNvGrpSpPr/>
          <p:nvPr/>
        </p:nvGrpSpPr>
        <p:grpSpPr>
          <a:xfrm>
            <a:off x="18948" y="38919"/>
            <a:ext cx="12192005" cy="3131185"/>
            <a:chOff x="1" y="138545"/>
            <a:chExt cx="12192005" cy="3131185"/>
          </a:xfrm>
        </p:grpSpPr>
        <p:sp>
          <p:nvSpPr>
            <p:cNvPr id="1143" name="Google Shape;1143;p28"/>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4" name="Google Shape;1144;p28"/>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5" name="Google Shape;1145;p28"/>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6" name="Google Shape;1146;p28"/>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7" name="Google Shape;1147;p28"/>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8" name="Google Shape;1148;p28"/>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49" name="Google Shape;1149;p28"/>
          <p:cNvGrpSpPr/>
          <p:nvPr/>
        </p:nvGrpSpPr>
        <p:grpSpPr>
          <a:xfrm>
            <a:off x="-24474" y="3486355"/>
            <a:ext cx="12192005" cy="3131185"/>
            <a:chOff x="7" y="3546767"/>
            <a:chExt cx="12192005" cy="3131185"/>
          </a:xfrm>
        </p:grpSpPr>
        <p:sp>
          <p:nvSpPr>
            <p:cNvPr id="1150" name="Google Shape;1150;p28"/>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1" name="Google Shape;1151;p28"/>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2" name="Google Shape;1152;p28"/>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3" name="Google Shape;1153;p28"/>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4" name="Google Shape;1154;p28"/>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5" name="Google Shape;1155;p28"/>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56" name="Google Shape;1156;p28"/>
          <p:cNvGrpSpPr/>
          <p:nvPr/>
        </p:nvGrpSpPr>
        <p:grpSpPr>
          <a:xfrm>
            <a:off x="32455" y="765"/>
            <a:ext cx="5715066" cy="6858000"/>
            <a:chOff x="6317685" y="0"/>
            <a:chExt cx="5715066" cy="6858000"/>
          </a:xfrm>
        </p:grpSpPr>
        <p:sp>
          <p:nvSpPr>
            <p:cNvPr id="1157" name="Google Shape;1157;p2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8" name="Google Shape;1158;p2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9" name="Google Shape;1159;p2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0" name="Google Shape;1160;p2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1" name="Google Shape;1161;p2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2" name="Google Shape;1162;p2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3" name="Google Shape;1163;p2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4" name="Google Shape;1164;p2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5" name="Google Shape;1165;p2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6" name="Google Shape;1166;p2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67" name="Google Shape;1167;p28"/>
          <p:cNvGrpSpPr/>
          <p:nvPr/>
        </p:nvGrpSpPr>
        <p:grpSpPr>
          <a:xfrm>
            <a:off x="6131651" y="25068"/>
            <a:ext cx="5715066" cy="6858000"/>
            <a:chOff x="6317685" y="0"/>
            <a:chExt cx="5715066" cy="6858000"/>
          </a:xfrm>
        </p:grpSpPr>
        <p:sp>
          <p:nvSpPr>
            <p:cNvPr id="1168" name="Google Shape;1168;p2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9" name="Google Shape;1169;p2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0" name="Google Shape;1170;p2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1" name="Google Shape;1171;p2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2" name="Google Shape;1172;p2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3" name="Google Shape;1173;p2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4" name="Google Shape;1174;p2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5" name="Google Shape;1175;p2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6" name="Google Shape;1176;p2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7" name="Google Shape;1177;p2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78" name="Google Shape;1178;p28"/>
          <p:cNvGrpSpPr/>
          <p:nvPr/>
        </p:nvGrpSpPr>
        <p:grpSpPr>
          <a:xfrm>
            <a:off x="9750" y="-1851"/>
            <a:ext cx="11982372" cy="6851894"/>
            <a:chOff x="88123" y="4892779"/>
            <a:chExt cx="11982372" cy="6851894"/>
          </a:xfrm>
        </p:grpSpPr>
        <p:sp>
          <p:nvSpPr>
            <p:cNvPr id="1179" name="Google Shape;1179;p28"/>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0" name="Google Shape;1180;p28"/>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1181" name="Google Shape;1181;p28"/>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182" name="Google Shape;1182;p28"/>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3" name="Google Shape;1183;p28"/>
          <p:cNvSpPr txBox="1"/>
          <p:nvPr/>
        </p:nvSpPr>
        <p:spPr>
          <a:xfrm>
            <a:off x="1912841" y="1008315"/>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00B0F0"/>
                </a:solidFill>
                <a:latin typeface="Lobster"/>
                <a:ea typeface="Lobster"/>
                <a:cs typeface="Lobster"/>
                <a:sym typeface="Lobster"/>
              </a:rPr>
              <a:t>THÀNH PHẦN IPSec </a:t>
            </a:r>
            <a:endParaRPr sz="7000">
              <a:latin typeface="Lobster"/>
              <a:ea typeface="Lobster"/>
              <a:cs typeface="Lobster"/>
              <a:sym typeface="Lobster"/>
            </a:endParaRPr>
          </a:p>
        </p:txBody>
      </p:sp>
      <p:sp>
        <p:nvSpPr>
          <p:cNvPr id="1184" name="Google Shape;1184;p28"/>
          <p:cNvSpPr txBox="1"/>
          <p:nvPr/>
        </p:nvSpPr>
        <p:spPr>
          <a:xfrm>
            <a:off x="750841" y="2029424"/>
            <a:ext cx="10545600" cy="5880000"/>
          </a:xfrm>
          <a:prstGeom prst="rect">
            <a:avLst/>
          </a:prstGeom>
          <a:noFill/>
          <a:ln>
            <a:noFill/>
          </a:ln>
        </p:spPr>
        <p:txBody>
          <a:bodyPr spcFirstLastPara="1" wrap="square" lIns="91425" tIns="45700" rIns="91425" bIns="45700" anchor="t" anchorCtr="0">
            <a:spAutoFit/>
          </a:bodyPr>
          <a:lstStyle/>
          <a:p>
            <a:pPr marL="457200" lvl="0" indent="-355600" algn="just" rtl="0">
              <a:lnSpc>
                <a:spcPct val="150000"/>
              </a:lnSpc>
              <a:spcBef>
                <a:spcPts val="1200"/>
              </a:spcBef>
              <a:spcAft>
                <a:spcPts val="0"/>
              </a:spcAft>
              <a:buClr>
                <a:schemeClr val="dk1"/>
              </a:buClr>
              <a:buSzPts val="2000"/>
              <a:buFont typeface="Spectral"/>
              <a:buChar char="❖"/>
            </a:pPr>
            <a:r>
              <a:rPr lang="en-US" sz="2000" b="1" dirty="0" err="1">
                <a:solidFill>
                  <a:schemeClr val="dk1"/>
                </a:solidFill>
                <a:latin typeface="Spectral"/>
                <a:ea typeface="Spectral"/>
                <a:cs typeface="Spectral"/>
                <a:sym typeface="Spectral"/>
              </a:rPr>
              <a:t>Cấu</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trúc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giao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thức</a:t>
            </a:r>
            <a:r>
              <a:rPr lang="en-US" sz="2000" b="1" dirty="0">
                <a:solidFill>
                  <a:schemeClr val="dk1"/>
                </a:solidFill>
                <a:latin typeface="Spectral"/>
                <a:ea typeface="Spectral"/>
                <a:cs typeface="Spectral"/>
                <a:sym typeface="Spectral"/>
              </a:rPr>
              <a:t> IKE:</a:t>
            </a:r>
            <a:endParaRPr sz="2000" b="1" dirty="0">
              <a:solidFill>
                <a:schemeClr val="dk1"/>
              </a:solidFill>
              <a:latin typeface="Spectral"/>
              <a:ea typeface="Spectral"/>
              <a:cs typeface="Spectral"/>
              <a:sym typeface="Spectral"/>
            </a:endParaRPr>
          </a:p>
          <a:p>
            <a:pPr marL="914400" lvl="1" indent="-355600" algn="just" rtl="0">
              <a:lnSpc>
                <a:spcPct val="150000"/>
              </a:lnSpc>
              <a:spcBef>
                <a:spcPts val="0"/>
              </a:spcBef>
              <a:spcAft>
                <a:spcPts val="0"/>
              </a:spcAft>
              <a:buClr>
                <a:schemeClr val="dk1"/>
              </a:buClr>
              <a:buSzPts val="2000"/>
              <a:buChar char="➢"/>
            </a:pPr>
            <a:r>
              <a:rPr lang="en-US" sz="2000" b="1" dirty="0">
                <a:solidFill>
                  <a:schemeClr val="dk1"/>
                </a:solidFill>
                <a:latin typeface="Spectral"/>
                <a:ea typeface="Spectral"/>
                <a:cs typeface="Spectral"/>
                <a:sym typeface="Spectral"/>
              </a:rPr>
              <a:t>Initiator Cookie </a:t>
            </a:r>
            <a:r>
              <a:rPr lang="en-US" sz="2000" b="1" dirty="0" err="1">
                <a:solidFill>
                  <a:schemeClr val="dk1"/>
                </a:solidFill>
                <a:latin typeface="Spectral"/>
                <a:ea typeface="Spectral"/>
                <a:cs typeface="Spectral"/>
                <a:sym typeface="Spectral"/>
              </a:rPr>
              <a:t>và</a:t>
            </a:r>
            <a:r>
              <a:rPr lang="en-US" sz="2000" b="1" dirty="0">
                <a:solidFill>
                  <a:schemeClr val="dk1"/>
                </a:solidFill>
                <a:latin typeface="Spectral"/>
                <a:ea typeface="Spectral"/>
                <a:cs typeface="Spectral"/>
                <a:sym typeface="Spectral"/>
              </a:rPr>
              <a:t> Responder Cookie:</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Dùng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để</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định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tham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tiếp</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just" rtl="0">
              <a:lnSpc>
                <a:spcPct val="150000"/>
              </a:lnSpc>
              <a:spcBef>
                <a:spcPts val="0"/>
              </a:spcBef>
              <a:spcAft>
                <a:spcPts val="0"/>
              </a:spcAft>
              <a:buClr>
                <a:schemeClr val="dk1"/>
              </a:buClr>
              <a:buSzPts val="2000"/>
              <a:buChar char="➢"/>
            </a:pPr>
            <a:r>
              <a:rPr lang="en-US" sz="2000" b="1" dirty="0">
                <a:solidFill>
                  <a:schemeClr val="dk1"/>
                </a:solidFill>
                <a:latin typeface="Spectral"/>
                <a:ea typeface="Spectral"/>
                <a:cs typeface="Spectral"/>
                <a:sym typeface="Spectral"/>
              </a:rPr>
              <a:t>Payload Length: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Độ</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dài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của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trong</a:t>
            </a:r>
            <a:r>
              <a:rPr lang="en-US" sz="2000" dirty="0">
                <a:solidFill>
                  <a:schemeClr val="dk1"/>
                </a:solidFill>
                <a:latin typeface="Spectral"/>
                <a:ea typeface="Spectral"/>
                <a:cs typeface="Spectral"/>
                <a:sym typeface="Spectral"/>
              </a:rPr>
              <a:t> payload.</a:t>
            </a:r>
            <a:endParaRPr sz="2000" dirty="0">
              <a:solidFill>
                <a:schemeClr val="dk1"/>
              </a:solidFill>
              <a:latin typeface="Spectral"/>
              <a:ea typeface="Spectral"/>
              <a:cs typeface="Spectral"/>
              <a:sym typeface="Spectral"/>
            </a:endParaRPr>
          </a:p>
          <a:p>
            <a:pPr marL="914400" lvl="1" indent="-355600" algn="just" rtl="0">
              <a:lnSpc>
                <a:spcPct val="150000"/>
              </a:lnSpc>
              <a:spcBef>
                <a:spcPts val="0"/>
              </a:spcBef>
              <a:spcAft>
                <a:spcPts val="0"/>
              </a:spcAft>
              <a:buClr>
                <a:schemeClr val="dk1"/>
              </a:buClr>
              <a:buSzPts val="2000"/>
              <a:buChar char="➢"/>
            </a:pPr>
            <a:r>
              <a:rPr lang="en-US" sz="2000" b="1" dirty="0">
                <a:solidFill>
                  <a:schemeClr val="dk1"/>
                </a:solidFill>
                <a:latin typeface="Spectral"/>
                <a:ea typeface="Spectral"/>
                <a:cs typeface="Spectral"/>
                <a:sym typeface="Spectral"/>
              </a:rPr>
              <a:t>Exchange Type:</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Loại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đổi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ví</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dụ</a:t>
            </a:r>
            <a:r>
              <a:rPr lang="en-US" sz="2000" dirty="0">
                <a:solidFill>
                  <a:schemeClr val="dk1"/>
                </a:solidFill>
                <a:latin typeface="Spectral"/>
                <a:ea typeface="Spectral"/>
                <a:cs typeface="Spectral"/>
                <a:sym typeface="Spectral"/>
              </a:rPr>
              <a:t>: Main Mode, Aggressive Mode.</a:t>
            </a:r>
            <a:endParaRPr sz="2000" dirty="0">
              <a:solidFill>
                <a:schemeClr val="dk1"/>
              </a:solidFill>
              <a:latin typeface="Spectral"/>
              <a:ea typeface="Spectral"/>
              <a:cs typeface="Spectral"/>
              <a:sym typeface="Spectral"/>
            </a:endParaRPr>
          </a:p>
          <a:p>
            <a:pPr marL="914400" lvl="1" indent="-355600" algn="just" rtl="0">
              <a:lnSpc>
                <a:spcPct val="150000"/>
              </a:lnSpc>
              <a:spcBef>
                <a:spcPts val="0"/>
              </a:spcBef>
              <a:spcAft>
                <a:spcPts val="0"/>
              </a:spcAft>
              <a:buClr>
                <a:schemeClr val="dk1"/>
              </a:buClr>
              <a:buSzPts val="2000"/>
              <a:buChar char="➢"/>
            </a:pPr>
            <a:r>
              <a:rPr lang="en-US" sz="2000" b="1" dirty="0">
                <a:solidFill>
                  <a:schemeClr val="dk1"/>
                </a:solidFill>
                <a:latin typeface="Spectral"/>
                <a:ea typeface="Spectral"/>
                <a:cs typeface="Spectral"/>
                <a:sym typeface="Spectral"/>
              </a:rPr>
              <a:t>Message ID:</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Nhận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dạng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tin </a:t>
            </a:r>
            <a:r>
              <a:rPr lang="en-US" sz="2000" dirty="0" err="1">
                <a:solidFill>
                  <a:schemeClr val="dk1"/>
                </a:solidFill>
                <a:latin typeface="Spectral"/>
                <a:ea typeface="Spectral"/>
                <a:cs typeface="Spectral"/>
                <a:sym typeface="Spectral"/>
              </a:rPr>
              <a:t>nhắn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trong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một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phiên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tiếp</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just" rtl="0">
              <a:lnSpc>
                <a:spcPct val="150000"/>
              </a:lnSpc>
              <a:spcBef>
                <a:spcPts val="0"/>
              </a:spcBef>
              <a:spcAft>
                <a:spcPts val="0"/>
              </a:spcAft>
              <a:buClr>
                <a:schemeClr val="dk1"/>
              </a:buClr>
              <a:buSzPts val="2000"/>
              <a:buChar char="➢"/>
            </a:pPr>
            <a:r>
              <a:rPr lang="en-US" sz="2000" b="1" dirty="0">
                <a:solidFill>
                  <a:schemeClr val="dk1"/>
                </a:solidFill>
                <a:latin typeface="Spectral"/>
                <a:ea typeface="Spectral"/>
                <a:cs typeface="Spectral"/>
                <a:sym typeface="Spectral"/>
              </a:rPr>
              <a:t>Payload Data: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Chứa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như</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đổi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thông</a:t>
            </a:r>
            <a:r>
              <a:rPr lang="en-US" sz="2000" dirty="0">
                <a:solidFill>
                  <a:schemeClr val="dk1"/>
                </a:solidFill>
                <a:latin typeface="Spectral"/>
                <a:ea typeface="Spectral"/>
                <a:cs typeface="Spectral"/>
                <a:sym typeface="Spectral"/>
              </a:rPr>
              <a:t> tin SA, </a:t>
            </a:r>
            <a:r>
              <a:rPr lang="en-US" sz="2000" dirty="0" err="1">
                <a:solidFill>
                  <a:schemeClr val="dk1"/>
                </a:solidFill>
                <a:latin typeface="Spectral"/>
                <a:ea typeface="Spectral"/>
                <a:cs typeface="Spectral"/>
                <a:sym typeface="Spectral"/>
              </a:rPr>
              <a:t>hoặc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thông</a:t>
            </a:r>
            <a:r>
              <a:rPr lang="en-US" sz="2000" dirty="0">
                <a:solidFill>
                  <a:schemeClr val="dk1"/>
                </a:solidFill>
                <a:latin typeface="Spectral"/>
                <a:ea typeface="Spectral"/>
                <a:cs typeface="Spectral"/>
                <a:sym typeface="Spectral"/>
              </a:rPr>
              <a:t> tin </a:t>
            </a:r>
            <a:r>
              <a:rPr lang="en-US" sz="2000" dirty="0" err="1">
                <a:solidFill>
                  <a:schemeClr val="dk1"/>
                </a:solidFill>
                <a:latin typeface="Spectral"/>
                <a:ea typeface="Spectral"/>
                <a:cs typeface="Spectral"/>
                <a:sym typeface="Spectral"/>
              </a:rPr>
              <a:t>xác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thực</a:t>
            </a:r>
            <a:r>
              <a:rPr lang="en-US" sz="2000" dirty="0">
                <a:solidFill>
                  <a:schemeClr val="dk1"/>
                </a:solidFill>
                <a:latin typeface="Spectral"/>
                <a:ea typeface="Spectral"/>
                <a:cs typeface="Spectral"/>
                <a:sym typeface="Spectral"/>
              </a:rPr>
              <a:t>.</a:t>
            </a:r>
            <a:endParaRPr sz="1900"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Clr>
                <a:schemeClr val="dk1"/>
              </a:buClr>
              <a:buSzPts val="1100"/>
              <a:buFont typeface="Arial"/>
              <a:buNone/>
            </a:pPr>
            <a:endParaRPr sz="2000" b="1" dirty="0">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SzPts val="1100"/>
              <a:buNone/>
            </a:pPr>
            <a:endParaRPr sz="2000" b="1"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dirty="0">
              <a:solidFill>
                <a:schemeClr val="dk1"/>
              </a:solidFill>
              <a:latin typeface="Lobster"/>
              <a:ea typeface="Lobster"/>
              <a:cs typeface="Lobster"/>
              <a:sym typeface="Lobster"/>
            </a:endParaRPr>
          </a:p>
          <a:p>
            <a:pPr marL="0" marR="0" lvl="0" indent="0" algn="just" rtl="0">
              <a:spcBef>
                <a:spcPts val="1200"/>
              </a:spcBef>
              <a:spcAft>
                <a:spcPts val="0"/>
              </a:spcAft>
              <a:buNone/>
            </a:pPr>
            <a:endParaRPr sz="2000" dirty="0">
              <a:solidFill>
                <a:schemeClr val="dk1"/>
              </a:solidFill>
            </a:endParaRPr>
          </a:p>
        </p:txBody>
      </p:sp>
      <p:grpSp>
        <p:nvGrpSpPr>
          <p:cNvPr id="1185" name="Google Shape;1185;p28"/>
          <p:cNvGrpSpPr/>
          <p:nvPr/>
        </p:nvGrpSpPr>
        <p:grpSpPr>
          <a:xfrm>
            <a:off x="-22013" y="6365754"/>
            <a:ext cx="11982372" cy="6235057"/>
            <a:chOff x="88118" y="8476743"/>
            <a:chExt cx="11982372" cy="6235057"/>
          </a:xfrm>
        </p:grpSpPr>
        <p:sp>
          <p:nvSpPr>
            <p:cNvPr id="1186" name="Google Shape;1186;p28"/>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7" name="Google Shape;1187;p28"/>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1188" name="Google Shape;1188;p28"/>
          <p:cNvPicPr preferRelativeResize="0"/>
          <p:nvPr/>
        </p:nvPicPr>
        <p:blipFill rotWithShape="1">
          <a:blip r:embed="rId3">
            <a:alphaModFix/>
          </a:blip>
          <a:srcRect/>
          <a:stretch/>
        </p:blipFill>
        <p:spPr>
          <a:xfrm>
            <a:off x="10189897" y="1585573"/>
            <a:ext cx="1558321" cy="1460926"/>
          </a:xfrm>
          <a:prstGeom prst="rect">
            <a:avLst/>
          </a:prstGeom>
          <a:noFill/>
          <a:ln>
            <a:noFill/>
          </a:ln>
        </p:spPr>
      </p:pic>
      <p:pic>
        <p:nvPicPr>
          <p:cNvPr id="1189" name="Google Shape;1189;p28" descr="Ảnh bong bóng xanh 3D đẹp"/>
          <p:cNvPicPr preferRelativeResize="0"/>
          <p:nvPr/>
        </p:nvPicPr>
        <p:blipFill rotWithShape="1">
          <a:blip r:embed="rId4">
            <a:alphaModFix/>
          </a:blip>
          <a:srcRect l="5370" t="42395" r="35028" b="26135"/>
          <a:stretch/>
        </p:blipFill>
        <p:spPr>
          <a:xfrm>
            <a:off x="684418" y="1334024"/>
            <a:ext cx="695400" cy="695400"/>
          </a:xfrm>
          <a:prstGeom prst="ellipse">
            <a:avLst/>
          </a:prstGeom>
          <a:noFill/>
          <a:ln>
            <a:noFill/>
          </a:ln>
        </p:spPr>
      </p:pic>
      <p:pic>
        <p:nvPicPr>
          <p:cNvPr id="1190" name="Google Shape;1190;p28"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1191" name="Google Shape;1191;p28"/>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1192" name="Google Shape;1192;p28"/>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1193" name="Google Shape;1193;p28"/>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1194" name="Google Shape;1194;p28"/>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1195" name="Google Shape;1195;p28"/>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1196" name="Google Shape;1196;p28"/>
          <p:cNvGrpSpPr/>
          <p:nvPr/>
        </p:nvGrpSpPr>
        <p:grpSpPr>
          <a:xfrm rot="4771648">
            <a:off x="9092785" y="11283463"/>
            <a:ext cx="1213311" cy="1725210"/>
            <a:chOff x="6319795" y="1756605"/>
            <a:chExt cx="2561400" cy="3522600"/>
          </a:xfrm>
        </p:grpSpPr>
        <p:sp>
          <p:nvSpPr>
            <p:cNvPr id="1197" name="Google Shape;1197;p28"/>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98" name="Google Shape;1198;p28"/>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1199" name="Google Shape;1199;p28"/>
          <p:cNvGrpSpPr/>
          <p:nvPr/>
        </p:nvGrpSpPr>
        <p:grpSpPr>
          <a:xfrm rot="-4734158">
            <a:off x="6824515" y="10788946"/>
            <a:ext cx="1624854" cy="2264378"/>
            <a:chOff x="6319795" y="1756605"/>
            <a:chExt cx="2561400" cy="3522600"/>
          </a:xfrm>
        </p:grpSpPr>
        <p:sp>
          <p:nvSpPr>
            <p:cNvPr id="1200" name="Google Shape;1200;p28"/>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01" name="Google Shape;1201;p28"/>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1202" name="Google Shape;1202;p28"/>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1203" name="Google Shape;1203;p28"/>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1204" name="Google Shape;1204;p28"/>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5" name="Google Shape;1205;p28"/>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grpSp>
        <p:nvGrpSpPr>
          <p:cNvPr id="1210" name="Google Shape;1210;p29"/>
          <p:cNvGrpSpPr/>
          <p:nvPr/>
        </p:nvGrpSpPr>
        <p:grpSpPr>
          <a:xfrm>
            <a:off x="18948" y="38919"/>
            <a:ext cx="12192005" cy="3131185"/>
            <a:chOff x="1" y="138545"/>
            <a:chExt cx="12192005" cy="3131185"/>
          </a:xfrm>
        </p:grpSpPr>
        <p:sp>
          <p:nvSpPr>
            <p:cNvPr id="1211" name="Google Shape;1211;p29"/>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2" name="Google Shape;1212;p29"/>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3" name="Google Shape;1213;p29"/>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4" name="Google Shape;1214;p29"/>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5" name="Google Shape;1215;p29"/>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6" name="Google Shape;1216;p29"/>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17" name="Google Shape;1217;p29"/>
          <p:cNvGrpSpPr/>
          <p:nvPr/>
        </p:nvGrpSpPr>
        <p:grpSpPr>
          <a:xfrm>
            <a:off x="-24474" y="3486355"/>
            <a:ext cx="12192005" cy="3131185"/>
            <a:chOff x="7" y="3546767"/>
            <a:chExt cx="12192005" cy="3131185"/>
          </a:xfrm>
        </p:grpSpPr>
        <p:sp>
          <p:nvSpPr>
            <p:cNvPr id="1218" name="Google Shape;1218;p29"/>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9" name="Google Shape;1219;p29"/>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0" name="Google Shape;1220;p29"/>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1" name="Google Shape;1221;p29"/>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2" name="Google Shape;1222;p29"/>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3" name="Google Shape;1223;p29"/>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24" name="Google Shape;1224;p29"/>
          <p:cNvGrpSpPr/>
          <p:nvPr/>
        </p:nvGrpSpPr>
        <p:grpSpPr>
          <a:xfrm>
            <a:off x="32455" y="765"/>
            <a:ext cx="5715066" cy="6858000"/>
            <a:chOff x="6317685" y="0"/>
            <a:chExt cx="5715066" cy="6858000"/>
          </a:xfrm>
        </p:grpSpPr>
        <p:sp>
          <p:nvSpPr>
            <p:cNvPr id="1225" name="Google Shape;1225;p2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6" name="Google Shape;1226;p2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7" name="Google Shape;1227;p2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8" name="Google Shape;1228;p2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9" name="Google Shape;1229;p2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0" name="Google Shape;1230;p2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1" name="Google Shape;1231;p2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2" name="Google Shape;1232;p2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3" name="Google Shape;1233;p2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4" name="Google Shape;1234;p2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35" name="Google Shape;1235;p29"/>
          <p:cNvGrpSpPr/>
          <p:nvPr/>
        </p:nvGrpSpPr>
        <p:grpSpPr>
          <a:xfrm>
            <a:off x="6131651" y="25068"/>
            <a:ext cx="5715066" cy="6858000"/>
            <a:chOff x="6317685" y="0"/>
            <a:chExt cx="5715066" cy="6858000"/>
          </a:xfrm>
        </p:grpSpPr>
        <p:sp>
          <p:nvSpPr>
            <p:cNvPr id="1236" name="Google Shape;1236;p2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7" name="Google Shape;1237;p2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8" name="Google Shape;1238;p2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9" name="Google Shape;1239;p2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0" name="Google Shape;1240;p2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1" name="Google Shape;1241;p2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2" name="Google Shape;1242;p2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3" name="Google Shape;1243;p2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4" name="Google Shape;1244;p2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5" name="Google Shape;1245;p2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46" name="Google Shape;1246;p29"/>
          <p:cNvGrpSpPr/>
          <p:nvPr/>
        </p:nvGrpSpPr>
        <p:grpSpPr>
          <a:xfrm>
            <a:off x="9750" y="-1851"/>
            <a:ext cx="11982372" cy="6851894"/>
            <a:chOff x="88123" y="4892779"/>
            <a:chExt cx="11982372" cy="6851894"/>
          </a:xfrm>
        </p:grpSpPr>
        <p:sp>
          <p:nvSpPr>
            <p:cNvPr id="1247" name="Google Shape;1247;p29"/>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8" name="Google Shape;1248;p29"/>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1249" name="Google Shape;1249;p29"/>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250" name="Google Shape;1250;p29"/>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1" name="Google Shape;1251;p29"/>
          <p:cNvSpPr txBox="1"/>
          <p:nvPr/>
        </p:nvSpPr>
        <p:spPr>
          <a:xfrm>
            <a:off x="1912841" y="1008315"/>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00B0F0"/>
                </a:solidFill>
                <a:latin typeface="Lobster"/>
                <a:ea typeface="Lobster"/>
                <a:cs typeface="Lobster"/>
                <a:sym typeface="Lobster"/>
              </a:rPr>
              <a:t>CHẾ ĐỘ HOẠT  ĐỘNG </a:t>
            </a:r>
            <a:endParaRPr sz="7000"/>
          </a:p>
        </p:txBody>
      </p:sp>
      <p:sp>
        <p:nvSpPr>
          <p:cNvPr id="1252" name="Google Shape;1252;p29"/>
          <p:cNvSpPr txBox="1"/>
          <p:nvPr/>
        </p:nvSpPr>
        <p:spPr>
          <a:xfrm>
            <a:off x="798713" y="2420934"/>
            <a:ext cx="10545600" cy="3755700"/>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100"/>
              </a:spcBef>
              <a:spcAft>
                <a:spcPts val="0"/>
              </a:spcAft>
              <a:buClr>
                <a:schemeClr val="dk1"/>
              </a:buClr>
              <a:buSzPts val="1100"/>
              <a:buFont typeface="Arial"/>
              <a:buNone/>
            </a:pPr>
            <a:r>
              <a:rPr lang="en-US" sz="2000" b="1">
                <a:solidFill>
                  <a:schemeClr val="dk1"/>
                </a:solidFill>
                <a:latin typeface="Spectral"/>
                <a:ea typeface="Spectral"/>
                <a:cs typeface="Spectral"/>
                <a:sym typeface="Spectral"/>
              </a:rPr>
              <a:t>Transport Mode</a:t>
            </a:r>
            <a:endParaRPr sz="2000" b="1">
              <a:solidFill>
                <a:schemeClr val="dk1"/>
              </a:solidFill>
              <a:latin typeface="Spectral"/>
              <a:ea typeface="Spectral"/>
              <a:cs typeface="Spectral"/>
              <a:sym typeface="Spectral"/>
            </a:endParaRPr>
          </a:p>
          <a:p>
            <a:pPr marL="457200" lvl="0" indent="-355600" algn="just" rtl="0">
              <a:lnSpc>
                <a:spcPct val="115000"/>
              </a:lnSpc>
              <a:spcBef>
                <a:spcPts val="1200"/>
              </a:spcBef>
              <a:spcAft>
                <a:spcPts val="0"/>
              </a:spcAft>
              <a:buClr>
                <a:schemeClr val="dk1"/>
              </a:buClr>
              <a:buSzPts val="2000"/>
              <a:buChar char="●"/>
            </a:pPr>
            <a:r>
              <a:rPr lang="en-US" sz="2000">
                <a:solidFill>
                  <a:schemeClr val="dk1"/>
                </a:solidFill>
                <a:latin typeface="Spectral"/>
                <a:ea typeface="Spectral"/>
                <a:cs typeface="Spectral"/>
                <a:sym typeface="Spectral"/>
              </a:rPr>
              <a:t>Chỉ mã hóa phần </a:t>
            </a:r>
            <a:r>
              <a:rPr lang="en-US" sz="2000" b="1">
                <a:solidFill>
                  <a:schemeClr val="dk1"/>
                </a:solidFill>
                <a:latin typeface="Spectral"/>
                <a:ea typeface="Spectral"/>
                <a:cs typeface="Spectral"/>
                <a:sym typeface="Spectral"/>
              </a:rPr>
              <a:t>Payload</a:t>
            </a:r>
            <a:r>
              <a:rPr lang="en-US" sz="2000">
                <a:solidFill>
                  <a:schemeClr val="dk1"/>
                </a:solidFill>
                <a:latin typeface="Spectral"/>
                <a:ea typeface="Spectral"/>
                <a:cs typeface="Spectral"/>
                <a:sym typeface="Spectral"/>
              </a:rPr>
              <a:t> (nội dung) của gói tin IP gốc.</a:t>
            </a:r>
            <a:endParaRPr sz="2000">
              <a:solidFill>
                <a:schemeClr val="dk1"/>
              </a:solidFill>
              <a:latin typeface="Spectral"/>
              <a:ea typeface="Spectral"/>
              <a:cs typeface="Spectral"/>
              <a:sym typeface="Spectral"/>
            </a:endParaRPr>
          </a:p>
          <a:p>
            <a:pPr marL="457200" lvl="0" indent="-355600" algn="just" rtl="0">
              <a:lnSpc>
                <a:spcPct val="115000"/>
              </a:lnSpc>
              <a:spcBef>
                <a:spcPts val="0"/>
              </a:spcBef>
              <a:spcAft>
                <a:spcPts val="0"/>
              </a:spcAft>
              <a:buClr>
                <a:schemeClr val="dk1"/>
              </a:buClr>
              <a:buSzPts val="2000"/>
              <a:buFont typeface="Spectral"/>
              <a:buChar char="●"/>
            </a:pPr>
            <a:r>
              <a:rPr lang="en-US" sz="2000">
                <a:solidFill>
                  <a:schemeClr val="dk1"/>
                </a:solidFill>
                <a:latin typeface="Spectral"/>
                <a:ea typeface="Spectral"/>
                <a:cs typeface="Spectral"/>
                <a:sym typeface="Spectral"/>
              </a:rPr>
              <a:t>Header IP gốc vẫn giữ nguyên.</a:t>
            </a:r>
            <a:endParaRPr sz="2000">
              <a:solidFill>
                <a:schemeClr val="dk1"/>
              </a:solidFill>
              <a:latin typeface="Spectral"/>
              <a:ea typeface="Spectral"/>
              <a:cs typeface="Spectral"/>
              <a:sym typeface="Spectral"/>
            </a:endParaRPr>
          </a:p>
          <a:p>
            <a:pPr marL="457200" lvl="0" indent="-355600" algn="just" rtl="0">
              <a:lnSpc>
                <a:spcPct val="115000"/>
              </a:lnSpc>
              <a:spcBef>
                <a:spcPts val="0"/>
              </a:spcBef>
              <a:spcAft>
                <a:spcPts val="0"/>
              </a:spcAft>
              <a:buClr>
                <a:schemeClr val="dk1"/>
              </a:buClr>
              <a:buSzPts val="2000"/>
              <a:buFont typeface="Spectral"/>
              <a:buChar char="●"/>
            </a:pPr>
            <a:r>
              <a:rPr lang="en-US" sz="2000">
                <a:solidFill>
                  <a:schemeClr val="dk1"/>
                </a:solidFill>
                <a:latin typeface="Spectral"/>
                <a:ea typeface="Spectral"/>
                <a:cs typeface="Spectral"/>
                <a:sym typeface="Spectral"/>
              </a:rPr>
              <a:t>Thường được sử dụng trong kết nối giữa các thiết bị đầu cuối hoặc trong mạng nội bộ.</a:t>
            </a:r>
            <a:endParaRPr sz="2100" b="1">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Clr>
                <a:schemeClr val="dk1"/>
              </a:buClr>
              <a:buSzPts val="1100"/>
              <a:buFont typeface="Arial"/>
              <a:buNone/>
            </a:pPr>
            <a:endParaRPr sz="2000" b="1">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SzPts val="1100"/>
              <a:buNone/>
            </a:pPr>
            <a:endParaRPr sz="2000" b="1">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a:solidFill>
                <a:schemeClr val="dk1"/>
              </a:solidFill>
              <a:latin typeface="Spectral"/>
              <a:ea typeface="Spectral"/>
              <a:cs typeface="Spectral"/>
              <a:sym typeface="Spectral"/>
            </a:endParaRPr>
          </a:p>
          <a:p>
            <a:pPr marL="0" marR="0" lvl="0" indent="0" algn="just" rtl="0">
              <a:spcBef>
                <a:spcPts val="1200"/>
              </a:spcBef>
              <a:spcAft>
                <a:spcPts val="0"/>
              </a:spcAft>
              <a:buNone/>
            </a:pPr>
            <a:endParaRPr sz="2000">
              <a:solidFill>
                <a:schemeClr val="dk1"/>
              </a:solidFill>
            </a:endParaRPr>
          </a:p>
        </p:txBody>
      </p:sp>
      <p:grpSp>
        <p:nvGrpSpPr>
          <p:cNvPr id="1253" name="Google Shape;1253;p29"/>
          <p:cNvGrpSpPr/>
          <p:nvPr/>
        </p:nvGrpSpPr>
        <p:grpSpPr>
          <a:xfrm>
            <a:off x="-22013" y="6365754"/>
            <a:ext cx="11982372" cy="6235057"/>
            <a:chOff x="88118" y="8476743"/>
            <a:chExt cx="11982372" cy="6235057"/>
          </a:xfrm>
        </p:grpSpPr>
        <p:sp>
          <p:nvSpPr>
            <p:cNvPr id="1254" name="Google Shape;1254;p29"/>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5" name="Google Shape;1255;p29"/>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1256" name="Google Shape;1256;p29"/>
          <p:cNvPicPr preferRelativeResize="0"/>
          <p:nvPr/>
        </p:nvPicPr>
        <p:blipFill rotWithShape="1">
          <a:blip r:embed="rId3">
            <a:alphaModFix/>
          </a:blip>
          <a:srcRect/>
          <a:stretch/>
        </p:blipFill>
        <p:spPr>
          <a:xfrm>
            <a:off x="10189897" y="1585573"/>
            <a:ext cx="1558321" cy="1460926"/>
          </a:xfrm>
          <a:prstGeom prst="rect">
            <a:avLst/>
          </a:prstGeom>
          <a:noFill/>
          <a:ln>
            <a:noFill/>
          </a:ln>
        </p:spPr>
      </p:pic>
      <p:pic>
        <p:nvPicPr>
          <p:cNvPr id="1257" name="Google Shape;1257;p29" descr="Ảnh bong bóng xanh 3D đẹp"/>
          <p:cNvPicPr preferRelativeResize="0"/>
          <p:nvPr/>
        </p:nvPicPr>
        <p:blipFill rotWithShape="1">
          <a:blip r:embed="rId4">
            <a:alphaModFix/>
          </a:blip>
          <a:srcRect l="5370" t="42395" r="35028" b="26135"/>
          <a:stretch/>
        </p:blipFill>
        <p:spPr>
          <a:xfrm>
            <a:off x="684418" y="1334024"/>
            <a:ext cx="695400" cy="695400"/>
          </a:xfrm>
          <a:prstGeom prst="ellipse">
            <a:avLst/>
          </a:prstGeom>
          <a:noFill/>
          <a:ln>
            <a:noFill/>
          </a:ln>
        </p:spPr>
      </p:pic>
      <p:pic>
        <p:nvPicPr>
          <p:cNvPr id="1258" name="Google Shape;1258;p29"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1259" name="Google Shape;1259;p29"/>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1260" name="Google Shape;1260;p29"/>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1261" name="Google Shape;1261;p29"/>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1262" name="Google Shape;1262;p29"/>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1263" name="Google Shape;1263;p29"/>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1264" name="Google Shape;1264;p29"/>
          <p:cNvGrpSpPr/>
          <p:nvPr/>
        </p:nvGrpSpPr>
        <p:grpSpPr>
          <a:xfrm rot="4771648">
            <a:off x="9092785" y="11283463"/>
            <a:ext cx="1213311" cy="1725210"/>
            <a:chOff x="6319795" y="1756605"/>
            <a:chExt cx="2561400" cy="3522600"/>
          </a:xfrm>
        </p:grpSpPr>
        <p:sp>
          <p:nvSpPr>
            <p:cNvPr id="1265" name="Google Shape;1265;p29"/>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6" name="Google Shape;1266;p29"/>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1267" name="Google Shape;1267;p29"/>
          <p:cNvGrpSpPr/>
          <p:nvPr/>
        </p:nvGrpSpPr>
        <p:grpSpPr>
          <a:xfrm rot="-4734158">
            <a:off x="6824515" y="10788946"/>
            <a:ext cx="1624854" cy="2264378"/>
            <a:chOff x="6319795" y="1756605"/>
            <a:chExt cx="2561400" cy="3522600"/>
          </a:xfrm>
        </p:grpSpPr>
        <p:sp>
          <p:nvSpPr>
            <p:cNvPr id="1268" name="Google Shape;1268;p29"/>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9" name="Google Shape;1269;p29"/>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1270" name="Google Shape;1270;p29"/>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1271" name="Google Shape;1271;p29"/>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1272" name="Google Shape;1272;p29"/>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3" name="Google Shape;1273;p29"/>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78" name="Google Shape;1278;p30"/>
          <p:cNvGrpSpPr/>
          <p:nvPr/>
        </p:nvGrpSpPr>
        <p:grpSpPr>
          <a:xfrm>
            <a:off x="18948" y="38919"/>
            <a:ext cx="12192005" cy="3131185"/>
            <a:chOff x="1" y="138545"/>
            <a:chExt cx="12192005" cy="3131185"/>
          </a:xfrm>
        </p:grpSpPr>
        <p:sp>
          <p:nvSpPr>
            <p:cNvPr id="1279" name="Google Shape;1279;p30"/>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0" name="Google Shape;1280;p30"/>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1" name="Google Shape;1281;p30"/>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2" name="Google Shape;1282;p30"/>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3" name="Google Shape;1283;p30"/>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4" name="Google Shape;1284;p30"/>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85" name="Google Shape;1285;p30"/>
          <p:cNvGrpSpPr/>
          <p:nvPr/>
        </p:nvGrpSpPr>
        <p:grpSpPr>
          <a:xfrm>
            <a:off x="-24474" y="3486355"/>
            <a:ext cx="12192005" cy="3131185"/>
            <a:chOff x="7" y="3546767"/>
            <a:chExt cx="12192005" cy="3131185"/>
          </a:xfrm>
        </p:grpSpPr>
        <p:sp>
          <p:nvSpPr>
            <p:cNvPr id="1286" name="Google Shape;1286;p30"/>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7" name="Google Shape;1287;p30"/>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8" name="Google Shape;1288;p30"/>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9" name="Google Shape;1289;p30"/>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0" name="Google Shape;1290;p30"/>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1" name="Google Shape;1291;p30"/>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92" name="Google Shape;1292;p30"/>
          <p:cNvGrpSpPr/>
          <p:nvPr/>
        </p:nvGrpSpPr>
        <p:grpSpPr>
          <a:xfrm>
            <a:off x="32455" y="765"/>
            <a:ext cx="5715066" cy="6858000"/>
            <a:chOff x="6317685" y="0"/>
            <a:chExt cx="5715066" cy="6858000"/>
          </a:xfrm>
        </p:grpSpPr>
        <p:sp>
          <p:nvSpPr>
            <p:cNvPr id="1293" name="Google Shape;1293;p3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4" name="Google Shape;1294;p3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5" name="Google Shape;1295;p3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6" name="Google Shape;1296;p3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7" name="Google Shape;1297;p3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8" name="Google Shape;1298;p3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9" name="Google Shape;1299;p3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0" name="Google Shape;1300;p3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1" name="Google Shape;1301;p3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2" name="Google Shape;1302;p3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03" name="Google Shape;1303;p30"/>
          <p:cNvGrpSpPr/>
          <p:nvPr/>
        </p:nvGrpSpPr>
        <p:grpSpPr>
          <a:xfrm>
            <a:off x="6131651" y="25068"/>
            <a:ext cx="5715066" cy="6858000"/>
            <a:chOff x="6317685" y="0"/>
            <a:chExt cx="5715066" cy="6858000"/>
          </a:xfrm>
        </p:grpSpPr>
        <p:sp>
          <p:nvSpPr>
            <p:cNvPr id="1304" name="Google Shape;1304;p3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5" name="Google Shape;1305;p3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6" name="Google Shape;1306;p3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7" name="Google Shape;1307;p3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8" name="Google Shape;1308;p3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9" name="Google Shape;1309;p3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0" name="Google Shape;1310;p3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1" name="Google Shape;1311;p3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2" name="Google Shape;1312;p3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3" name="Google Shape;1313;p3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14" name="Google Shape;1314;p30"/>
          <p:cNvGrpSpPr/>
          <p:nvPr/>
        </p:nvGrpSpPr>
        <p:grpSpPr>
          <a:xfrm>
            <a:off x="9750" y="-1851"/>
            <a:ext cx="11982372" cy="6851894"/>
            <a:chOff x="88123" y="4892779"/>
            <a:chExt cx="11982372" cy="6851894"/>
          </a:xfrm>
        </p:grpSpPr>
        <p:sp>
          <p:nvSpPr>
            <p:cNvPr id="1315" name="Google Shape;1315;p30"/>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6" name="Google Shape;1316;p30"/>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1317" name="Google Shape;1317;p30"/>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318" name="Google Shape;1318;p30"/>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9" name="Google Shape;1319;p30"/>
          <p:cNvSpPr txBox="1"/>
          <p:nvPr/>
        </p:nvSpPr>
        <p:spPr>
          <a:xfrm>
            <a:off x="1945672" y="1157014"/>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dirty="0">
                <a:solidFill>
                  <a:srgbClr val="00B0F0"/>
                </a:solidFill>
                <a:latin typeface="Lobster"/>
                <a:ea typeface="Lobster"/>
                <a:cs typeface="Lobster"/>
                <a:sym typeface="Lobster"/>
              </a:rPr>
              <a:t>CHẾ ĐỘ HOẠT  ĐỘNG</a:t>
            </a:r>
            <a:endParaRPr sz="7000" dirty="0"/>
          </a:p>
        </p:txBody>
      </p:sp>
      <p:sp>
        <p:nvSpPr>
          <p:cNvPr id="1320" name="Google Shape;1320;p30"/>
          <p:cNvSpPr txBox="1"/>
          <p:nvPr/>
        </p:nvSpPr>
        <p:spPr>
          <a:xfrm>
            <a:off x="696363" y="2402497"/>
            <a:ext cx="10545600" cy="4217400"/>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100"/>
              </a:spcBef>
              <a:spcAft>
                <a:spcPts val="0"/>
              </a:spcAft>
              <a:buClr>
                <a:schemeClr val="dk1"/>
              </a:buClr>
              <a:buSzPts val="1100"/>
              <a:buFont typeface="Arial"/>
              <a:buNone/>
            </a:pPr>
            <a:r>
              <a:rPr lang="en-US" sz="2000" b="1" dirty="0">
                <a:solidFill>
                  <a:schemeClr val="dk1"/>
                </a:solidFill>
                <a:latin typeface="Spectral"/>
                <a:ea typeface="Spectral"/>
                <a:cs typeface="Spectral"/>
                <a:sym typeface="Spectral"/>
              </a:rPr>
              <a:t>Tunnel Mode</a:t>
            </a:r>
            <a:endParaRPr sz="2000" b="1" dirty="0">
              <a:solidFill>
                <a:schemeClr val="dk1"/>
              </a:solidFill>
              <a:latin typeface="Spectral"/>
              <a:ea typeface="Spectral"/>
              <a:cs typeface="Spectral"/>
              <a:sym typeface="Spectral"/>
            </a:endParaRPr>
          </a:p>
          <a:p>
            <a:pPr marL="457200" lvl="0" indent="-355600" algn="just" rtl="0">
              <a:lnSpc>
                <a:spcPct val="115000"/>
              </a:lnSpc>
              <a:spcBef>
                <a:spcPts val="120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toàn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bộ</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gói</a:t>
            </a:r>
            <a:r>
              <a:rPr lang="en-US" sz="2000" dirty="0">
                <a:solidFill>
                  <a:schemeClr val="dk1"/>
                </a:solidFill>
                <a:latin typeface="Spectral"/>
                <a:ea typeface="Spectral"/>
                <a:cs typeface="Spectral"/>
                <a:sym typeface="Spectral"/>
              </a:rPr>
              <a:t> tin IP </a:t>
            </a:r>
            <a:r>
              <a:rPr lang="en-US" sz="2000" dirty="0" err="1">
                <a:solidFill>
                  <a:schemeClr val="dk1"/>
                </a:solidFill>
                <a:latin typeface="Spectral"/>
                <a:ea typeface="Spectral"/>
                <a:cs typeface="Spectral"/>
                <a:sym typeface="Spectral"/>
              </a:rPr>
              <a:t>gốc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gồm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cả</a:t>
            </a:r>
            <a:r>
              <a:rPr lang="en-US" sz="2000" dirty="0">
                <a:solidFill>
                  <a:schemeClr val="dk1"/>
                </a:solidFill>
                <a:latin typeface="Spectral"/>
                <a:ea typeface="Spectral"/>
                <a:cs typeface="Spectral"/>
                <a:sym typeface="Spectral"/>
              </a:rPr>
              <a:t> Header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Payload).</a:t>
            </a:r>
            <a:endParaRPr sz="2000" dirty="0">
              <a:solidFill>
                <a:schemeClr val="dk1"/>
              </a:solidFill>
              <a:latin typeface="Spectral"/>
              <a:ea typeface="Spectral"/>
              <a:cs typeface="Spectral"/>
              <a:sym typeface="Spectral"/>
            </a:endParaRPr>
          </a:p>
          <a:p>
            <a:pPr marL="457200" lvl="0" indent="-355600" algn="just"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Gói</a:t>
            </a:r>
            <a:r>
              <a:rPr lang="en-US" sz="2000" dirty="0">
                <a:solidFill>
                  <a:schemeClr val="dk1"/>
                </a:solidFill>
                <a:latin typeface="Spectral"/>
                <a:ea typeface="Spectral"/>
                <a:cs typeface="Spectral"/>
                <a:sym typeface="Spectral"/>
              </a:rPr>
              <a:t> tin </a:t>
            </a:r>
            <a:r>
              <a:rPr lang="en-US" sz="2000" dirty="0" err="1">
                <a:solidFill>
                  <a:schemeClr val="dk1"/>
                </a:solidFill>
                <a:latin typeface="Spectral"/>
                <a:ea typeface="Spectral"/>
                <a:cs typeface="Spectral"/>
                <a:sym typeface="Spectral"/>
              </a:rPr>
              <a:t>đã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sẽ</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được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đóng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gói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trong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một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gói</a:t>
            </a:r>
            <a:r>
              <a:rPr lang="en-US" sz="2000" dirty="0">
                <a:solidFill>
                  <a:schemeClr val="dk1"/>
                </a:solidFill>
                <a:latin typeface="Spectral"/>
                <a:ea typeface="Spectral"/>
                <a:cs typeface="Spectral"/>
                <a:sym typeface="Spectral"/>
              </a:rPr>
              <a:t> tin IP </a:t>
            </a:r>
            <a:r>
              <a:rPr lang="en-US" sz="2000" dirty="0" err="1">
                <a:solidFill>
                  <a:schemeClr val="dk1"/>
                </a:solidFill>
                <a:latin typeface="Spectral"/>
                <a:ea typeface="Spectral"/>
                <a:cs typeface="Spectral"/>
                <a:sym typeface="Spectral"/>
              </a:rPr>
              <a:t>mới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với</a:t>
            </a:r>
            <a:r>
              <a:rPr lang="en-US" sz="2000" dirty="0">
                <a:solidFill>
                  <a:schemeClr val="dk1"/>
                </a:solidFill>
                <a:latin typeface="Spectral"/>
                <a:ea typeface="Spectral"/>
                <a:cs typeface="Spectral"/>
                <a:sym typeface="Spectral"/>
              </a:rPr>
              <a:t> Header </a:t>
            </a:r>
            <a:r>
              <a:rPr lang="en-US" sz="2000" dirty="0" err="1">
                <a:solidFill>
                  <a:schemeClr val="dk1"/>
                </a:solidFill>
                <a:latin typeface="Spectral"/>
                <a:ea typeface="Spectral"/>
                <a:cs typeface="Spectral"/>
                <a:sym typeface="Spectral"/>
              </a:rPr>
              <a:t>mới</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457200" lvl="0" indent="-355600" algn="just"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Thường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được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sử</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dụng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trong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VPN </a:t>
            </a:r>
            <a:r>
              <a:rPr lang="en-US" sz="2000" dirty="0" err="1">
                <a:solidFill>
                  <a:schemeClr val="dk1"/>
                </a:solidFill>
                <a:latin typeface="Spectral"/>
                <a:ea typeface="Spectral"/>
                <a:cs typeface="Spectral"/>
                <a:sym typeface="Spectral"/>
              </a:rPr>
              <a:t>giữa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site </a:t>
            </a:r>
            <a:r>
              <a:rPr lang="en-US" sz="2000" dirty="0" err="1">
                <a:solidFill>
                  <a:schemeClr val="dk1"/>
                </a:solidFill>
                <a:latin typeface="Spectral"/>
                <a:ea typeface="Spectral"/>
                <a:cs typeface="Spectral"/>
                <a:sym typeface="Spectral"/>
              </a:rPr>
              <a:t>hoặc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thiết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bị</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mật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như</a:t>
            </a:r>
            <a:r>
              <a:rPr lang="en-US" sz="2000" dirty="0">
                <a:solidFill>
                  <a:schemeClr val="dk1"/>
                </a:solidFill>
                <a:latin typeface="Spectral"/>
                <a:ea typeface="Spectral"/>
                <a:cs typeface="Spectral"/>
                <a:sym typeface="Spectral"/>
              </a:rPr>
              <a:t> Router, Firewall.</a:t>
            </a:r>
            <a:endParaRPr sz="2000" dirty="0">
              <a:solidFill>
                <a:schemeClr val="dk1"/>
              </a:solidFill>
              <a:latin typeface="Spectral"/>
              <a:ea typeface="Spectral"/>
              <a:cs typeface="Spectral"/>
              <a:sym typeface="Spectral"/>
            </a:endParaRPr>
          </a:p>
          <a:p>
            <a:pPr marL="457200" lvl="0" indent="0" algn="just" rtl="0">
              <a:lnSpc>
                <a:spcPct val="150000"/>
              </a:lnSpc>
              <a:spcBef>
                <a:spcPts val="1200"/>
              </a:spcBef>
              <a:spcAft>
                <a:spcPts val="0"/>
              </a:spcAft>
              <a:buNone/>
            </a:pPr>
            <a:endParaRPr sz="2000" b="1" dirty="0">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SzPts val="1100"/>
              <a:buNone/>
            </a:pPr>
            <a:endParaRPr sz="2000" b="1"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dirty="0">
              <a:solidFill>
                <a:schemeClr val="dk1"/>
              </a:solidFill>
              <a:latin typeface="Lobster"/>
              <a:ea typeface="Lobster"/>
              <a:cs typeface="Lobster"/>
              <a:sym typeface="Lobster"/>
            </a:endParaRPr>
          </a:p>
          <a:p>
            <a:pPr marL="0" marR="0" lvl="0" indent="0" algn="just" rtl="0">
              <a:spcBef>
                <a:spcPts val="1200"/>
              </a:spcBef>
              <a:spcAft>
                <a:spcPts val="0"/>
              </a:spcAft>
              <a:buNone/>
            </a:pPr>
            <a:endParaRPr sz="2000" dirty="0">
              <a:solidFill>
                <a:schemeClr val="dk1"/>
              </a:solidFill>
            </a:endParaRPr>
          </a:p>
        </p:txBody>
      </p:sp>
      <p:grpSp>
        <p:nvGrpSpPr>
          <p:cNvPr id="1321" name="Google Shape;1321;p30"/>
          <p:cNvGrpSpPr/>
          <p:nvPr/>
        </p:nvGrpSpPr>
        <p:grpSpPr>
          <a:xfrm>
            <a:off x="-22013" y="6365754"/>
            <a:ext cx="11982372" cy="6235057"/>
            <a:chOff x="88118" y="8476743"/>
            <a:chExt cx="11982372" cy="6235057"/>
          </a:xfrm>
        </p:grpSpPr>
        <p:sp>
          <p:nvSpPr>
            <p:cNvPr id="1322" name="Google Shape;1322;p30"/>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3" name="Google Shape;1323;p30"/>
            <p:cNvSpPr txBox="1"/>
            <p:nvPr/>
          </p:nvSpPr>
          <p:spPr>
            <a:xfrm>
              <a:off x="2355204" y="8572702"/>
              <a:ext cx="2658600" cy="12468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a:p>
              <a:pPr marL="0" marR="0" lvl="0" indent="0" algn="ctr" rtl="0">
                <a:spcBef>
                  <a:spcPts val="0"/>
                </a:spcBef>
                <a:spcAft>
                  <a:spcPts val="0"/>
                </a:spcAft>
                <a:buNone/>
              </a:pPr>
              <a:endParaRPr sz="2800">
                <a:solidFill>
                  <a:srgbClr val="00B0F0"/>
                </a:solidFill>
              </a:endParaRPr>
            </a:p>
          </p:txBody>
        </p:sp>
      </p:grpSp>
      <p:pic>
        <p:nvPicPr>
          <p:cNvPr id="1324" name="Google Shape;1324;p30"/>
          <p:cNvPicPr preferRelativeResize="0"/>
          <p:nvPr/>
        </p:nvPicPr>
        <p:blipFill rotWithShape="1">
          <a:blip r:embed="rId3">
            <a:alphaModFix/>
          </a:blip>
          <a:srcRect/>
          <a:stretch/>
        </p:blipFill>
        <p:spPr>
          <a:xfrm>
            <a:off x="10189897" y="1585573"/>
            <a:ext cx="1558321" cy="1460926"/>
          </a:xfrm>
          <a:prstGeom prst="rect">
            <a:avLst/>
          </a:prstGeom>
          <a:noFill/>
          <a:ln>
            <a:noFill/>
          </a:ln>
        </p:spPr>
      </p:pic>
      <p:pic>
        <p:nvPicPr>
          <p:cNvPr id="1325" name="Google Shape;1325;p30" descr="Ảnh bong bóng xanh 3D đẹp"/>
          <p:cNvPicPr preferRelativeResize="0"/>
          <p:nvPr/>
        </p:nvPicPr>
        <p:blipFill rotWithShape="1">
          <a:blip r:embed="rId4">
            <a:alphaModFix/>
          </a:blip>
          <a:srcRect l="5370" t="42395" r="35028" b="26135"/>
          <a:stretch/>
        </p:blipFill>
        <p:spPr>
          <a:xfrm>
            <a:off x="684418" y="1334024"/>
            <a:ext cx="695400" cy="695400"/>
          </a:xfrm>
          <a:prstGeom prst="ellipse">
            <a:avLst/>
          </a:prstGeom>
          <a:noFill/>
          <a:ln>
            <a:noFill/>
          </a:ln>
        </p:spPr>
      </p:pic>
      <p:pic>
        <p:nvPicPr>
          <p:cNvPr id="1326" name="Google Shape;1326;p30"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1327" name="Google Shape;1327;p30"/>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1328" name="Google Shape;1328;p30"/>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1329" name="Google Shape;1329;p30"/>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1330" name="Google Shape;1330;p30"/>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1331" name="Google Shape;1331;p30"/>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1332" name="Google Shape;1332;p30"/>
          <p:cNvGrpSpPr/>
          <p:nvPr/>
        </p:nvGrpSpPr>
        <p:grpSpPr>
          <a:xfrm rot="4771648">
            <a:off x="9092785" y="11283463"/>
            <a:ext cx="1213311" cy="1725210"/>
            <a:chOff x="6319795" y="1756605"/>
            <a:chExt cx="2561400" cy="3522600"/>
          </a:xfrm>
        </p:grpSpPr>
        <p:sp>
          <p:nvSpPr>
            <p:cNvPr id="1333" name="Google Shape;1333;p30"/>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34" name="Google Shape;1334;p30"/>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1335" name="Google Shape;1335;p30"/>
          <p:cNvGrpSpPr/>
          <p:nvPr/>
        </p:nvGrpSpPr>
        <p:grpSpPr>
          <a:xfrm rot="-4734158">
            <a:off x="6824515" y="10788946"/>
            <a:ext cx="1624854" cy="2264378"/>
            <a:chOff x="6319795" y="1756605"/>
            <a:chExt cx="2561400" cy="3522600"/>
          </a:xfrm>
        </p:grpSpPr>
        <p:sp>
          <p:nvSpPr>
            <p:cNvPr id="1336" name="Google Shape;1336;p30"/>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37" name="Google Shape;1337;p30"/>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1338" name="Google Shape;1338;p30"/>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1339" name="Google Shape;1339;p30"/>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1340" name="Google Shape;1340;p30"/>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1" name="Google Shape;1341;p30"/>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grpSp>
        <p:nvGrpSpPr>
          <p:cNvPr id="1346" name="Google Shape;1346;p31"/>
          <p:cNvGrpSpPr/>
          <p:nvPr/>
        </p:nvGrpSpPr>
        <p:grpSpPr>
          <a:xfrm>
            <a:off x="18948" y="38919"/>
            <a:ext cx="12192005" cy="3131185"/>
            <a:chOff x="1" y="138545"/>
            <a:chExt cx="12192005" cy="3131185"/>
          </a:xfrm>
        </p:grpSpPr>
        <p:sp>
          <p:nvSpPr>
            <p:cNvPr id="1347" name="Google Shape;1347;p31"/>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8" name="Google Shape;1348;p31"/>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9" name="Google Shape;1349;p31"/>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0" name="Google Shape;1350;p31"/>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1" name="Google Shape;1351;p31"/>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2" name="Google Shape;1352;p31"/>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53" name="Google Shape;1353;p31"/>
          <p:cNvGrpSpPr/>
          <p:nvPr/>
        </p:nvGrpSpPr>
        <p:grpSpPr>
          <a:xfrm>
            <a:off x="-24474" y="3486355"/>
            <a:ext cx="12192005" cy="3131185"/>
            <a:chOff x="7" y="3546767"/>
            <a:chExt cx="12192005" cy="3131185"/>
          </a:xfrm>
        </p:grpSpPr>
        <p:sp>
          <p:nvSpPr>
            <p:cNvPr id="1354" name="Google Shape;1354;p31"/>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5" name="Google Shape;1355;p31"/>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6" name="Google Shape;1356;p31"/>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7" name="Google Shape;1357;p31"/>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8" name="Google Shape;1358;p31"/>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9" name="Google Shape;1359;p31"/>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60" name="Google Shape;1360;p31"/>
          <p:cNvGrpSpPr/>
          <p:nvPr/>
        </p:nvGrpSpPr>
        <p:grpSpPr>
          <a:xfrm>
            <a:off x="32455" y="765"/>
            <a:ext cx="5715066" cy="6858000"/>
            <a:chOff x="6317685" y="0"/>
            <a:chExt cx="5715066" cy="6858000"/>
          </a:xfrm>
        </p:grpSpPr>
        <p:sp>
          <p:nvSpPr>
            <p:cNvPr id="1361" name="Google Shape;1361;p3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2" name="Google Shape;1362;p3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3" name="Google Shape;1363;p3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4" name="Google Shape;1364;p3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5" name="Google Shape;1365;p3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6" name="Google Shape;1366;p3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7" name="Google Shape;1367;p3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8" name="Google Shape;1368;p3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9" name="Google Shape;1369;p3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0" name="Google Shape;1370;p3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71" name="Google Shape;1371;p31"/>
          <p:cNvGrpSpPr/>
          <p:nvPr/>
        </p:nvGrpSpPr>
        <p:grpSpPr>
          <a:xfrm>
            <a:off x="6131651" y="25068"/>
            <a:ext cx="5715066" cy="6858000"/>
            <a:chOff x="6317685" y="0"/>
            <a:chExt cx="5715066" cy="6858000"/>
          </a:xfrm>
        </p:grpSpPr>
        <p:sp>
          <p:nvSpPr>
            <p:cNvPr id="1372" name="Google Shape;1372;p3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3" name="Google Shape;1373;p3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4" name="Google Shape;1374;p3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5" name="Google Shape;1375;p3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6" name="Google Shape;1376;p3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7" name="Google Shape;1377;p3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8" name="Google Shape;1378;p3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9" name="Google Shape;1379;p3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0" name="Google Shape;1380;p3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1" name="Google Shape;1381;p3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82" name="Google Shape;1382;p31"/>
          <p:cNvGrpSpPr/>
          <p:nvPr/>
        </p:nvGrpSpPr>
        <p:grpSpPr>
          <a:xfrm>
            <a:off x="9750" y="-1851"/>
            <a:ext cx="11982372" cy="6851894"/>
            <a:chOff x="88123" y="4892779"/>
            <a:chExt cx="11982372" cy="6851894"/>
          </a:xfrm>
        </p:grpSpPr>
        <p:sp>
          <p:nvSpPr>
            <p:cNvPr id="1383" name="Google Shape;1383;p31"/>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4" name="Google Shape;1384;p31"/>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1385" name="Google Shape;1385;p31"/>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386" name="Google Shape;1386;p31"/>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7" name="Google Shape;1387;p31"/>
          <p:cNvSpPr txBox="1"/>
          <p:nvPr/>
        </p:nvSpPr>
        <p:spPr>
          <a:xfrm>
            <a:off x="1457005" y="1184526"/>
            <a:ext cx="97191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dirty="0">
                <a:solidFill>
                  <a:srgbClr val="00B0F0"/>
                </a:solidFill>
                <a:latin typeface="Lobster"/>
                <a:ea typeface="Lobster"/>
                <a:cs typeface="Lobster"/>
                <a:sym typeface="Lobster"/>
              </a:rPr>
              <a:t>QUY TRÌNH HOẠT  ĐỘNG</a:t>
            </a:r>
            <a:endParaRPr sz="7000" dirty="0"/>
          </a:p>
        </p:txBody>
      </p:sp>
      <p:sp>
        <p:nvSpPr>
          <p:cNvPr id="1388" name="Google Shape;1388;p31"/>
          <p:cNvSpPr txBox="1"/>
          <p:nvPr/>
        </p:nvSpPr>
        <p:spPr>
          <a:xfrm>
            <a:off x="842148" y="2269470"/>
            <a:ext cx="10545600" cy="5361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100"/>
              </a:spcBef>
              <a:spcAft>
                <a:spcPts val="0"/>
              </a:spcAft>
              <a:buClr>
                <a:schemeClr val="dk1"/>
              </a:buClr>
              <a:buSzPts val="1100"/>
              <a:buFont typeface="Arial"/>
              <a:buNone/>
            </a:pPr>
            <a:r>
              <a:rPr lang="en-US" sz="2000" b="1" dirty="0" err="1">
                <a:solidFill>
                  <a:schemeClr val="dk1"/>
                </a:solidFill>
                <a:latin typeface="Spectral"/>
                <a:ea typeface="Spectral"/>
                <a:cs typeface="Spectral"/>
                <a:sym typeface="Spectral"/>
              </a:rPr>
              <a:t>Xác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thực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và</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mã</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hóa</a:t>
            </a:r>
            <a:endParaRPr sz="2000" b="1" dirty="0">
              <a:solidFill>
                <a:schemeClr val="dk1"/>
              </a:solidFill>
              <a:latin typeface="Spectral"/>
              <a:ea typeface="Spectral"/>
              <a:cs typeface="Spectral"/>
              <a:sym typeface="Spectral"/>
            </a:endParaRPr>
          </a:p>
          <a:p>
            <a:pPr marL="0" lvl="0" indent="0" algn="l" rtl="0">
              <a:lnSpc>
                <a:spcPct val="115000"/>
              </a:lnSpc>
              <a:spcBef>
                <a:spcPts val="1100"/>
              </a:spcBef>
              <a:spcAft>
                <a:spcPts val="0"/>
              </a:spcAft>
              <a:buClr>
                <a:schemeClr val="dk1"/>
              </a:buClr>
              <a:buSzPts val="1100"/>
              <a:buFont typeface="Arial"/>
              <a:buNone/>
            </a:pPr>
            <a:r>
              <a:rPr lang="en-US" sz="2000" b="1" dirty="0" err="1">
                <a:solidFill>
                  <a:schemeClr val="dk1"/>
                </a:solidFill>
                <a:latin typeface="Spectral"/>
                <a:ea typeface="Spectral"/>
                <a:cs typeface="Spectral"/>
                <a:sym typeface="Spectral"/>
              </a:rPr>
              <a:t>Thiết</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lập</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kênh</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bảo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mật</a:t>
            </a:r>
            <a:r>
              <a:rPr lang="en-US" sz="2000" b="1" dirty="0">
                <a:solidFill>
                  <a:schemeClr val="dk1"/>
                </a:solidFill>
                <a:latin typeface="Spectral"/>
                <a:ea typeface="Spectral"/>
                <a:cs typeface="Spectral"/>
                <a:sym typeface="Spectral"/>
              </a:rPr>
              <a:t> (Security Association - SA)</a:t>
            </a:r>
            <a:endParaRPr sz="2000" b="1" dirty="0">
              <a:solidFill>
                <a:schemeClr val="dk1"/>
              </a:solidFill>
              <a:latin typeface="Spectral"/>
              <a:ea typeface="Spectral"/>
              <a:cs typeface="Spectral"/>
              <a:sym typeface="Spectral"/>
            </a:endParaRPr>
          </a:p>
          <a:p>
            <a:pPr marL="0" lvl="0" indent="0" algn="l" rtl="0">
              <a:lnSpc>
                <a:spcPct val="115000"/>
              </a:lnSpc>
              <a:spcBef>
                <a:spcPts val="1100"/>
              </a:spcBef>
              <a:spcAft>
                <a:spcPts val="0"/>
              </a:spcAft>
              <a:buClr>
                <a:schemeClr val="dk1"/>
              </a:buClr>
              <a:buSzPts val="1100"/>
              <a:buFont typeface="Arial"/>
              <a:buNone/>
            </a:pPr>
            <a:r>
              <a:rPr lang="en-US" sz="2000" b="1" dirty="0">
                <a:solidFill>
                  <a:schemeClr val="dk1"/>
                </a:solidFill>
                <a:latin typeface="Spectral"/>
                <a:ea typeface="Spectral"/>
                <a:cs typeface="Spectral"/>
                <a:sym typeface="Spectral"/>
              </a:rPr>
              <a:t>Internet Key Exchange (IKE)</a:t>
            </a:r>
            <a:endParaRPr sz="2000" b="1" dirty="0">
              <a:solidFill>
                <a:schemeClr val="dk1"/>
              </a:solidFill>
              <a:latin typeface="Spectral"/>
              <a:ea typeface="Spectral"/>
              <a:cs typeface="Spectral"/>
              <a:sym typeface="Spectral"/>
            </a:endParaRPr>
          </a:p>
          <a:p>
            <a:pPr marL="0" lvl="0" indent="0" algn="l" rtl="0">
              <a:lnSpc>
                <a:spcPct val="115000"/>
              </a:lnSpc>
              <a:spcBef>
                <a:spcPts val="1200"/>
              </a:spcBef>
              <a:spcAft>
                <a:spcPts val="0"/>
              </a:spcAft>
              <a:buClr>
                <a:schemeClr val="dk1"/>
              </a:buClr>
              <a:buSzPts val="1100"/>
              <a:buFont typeface="Arial"/>
              <a:buNone/>
            </a:pPr>
            <a:r>
              <a:rPr lang="en-US" sz="2000" b="1" dirty="0" err="1">
                <a:solidFill>
                  <a:schemeClr val="dk1"/>
                </a:solidFill>
                <a:latin typeface="Spectral"/>
                <a:ea typeface="Spectral"/>
                <a:cs typeface="Spectral"/>
                <a:sym typeface="Spectral"/>
              </a:rPr>
              <a:t>Quy</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trình</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tổng</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quát</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của</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IPSec</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457200" lvl="0" indent="-355600" algn="l" rtl="0">
              <a:lnSpc>
                <a:spcPct val="115000"/>
              </a:lnSpc>
              <a:spcBef>
                <a:spcPts val="1200"/>
              </a:spcBef>
              <a:spcAft>
                <a:spcPts val="0"/>
              </a:spcAft>
              <a:buClr>
                <a:schemeClr val="dk1"/>
              </a:buClr>
              <a:buSzPts val="2000"/>
              <a:buFont typeface="Spectral"/>
              <a:buAutoNum type="arabicPeriod"/>
            </a:pPr>
            <a:r>
              <a:rPr lang="en-US" sz="2000" dirty="0">
                <a:solidFill>
                  <a:schemeClr val="dk1"/>
                </a:solidFill>
                <a:latin typeface="Spectral"/>
                <a:ea typeface="Spectral"/>
                <a:cs typeface="Spectral"/>
                <a:sym typeface="Spectral"/>
              </a:rPr>
              <a:t>Hai </a:t>
            </a:r>
            <a:r>
              <a:rPr lang="en-US" sz="2000" dirty="0" err="1">
                <a:solidFill>
                  <a:schemeClr val="dk1"/>
                </a:solidFill>
                <a:latin typeface="Spectral"/>
                <a:ea typeface="Spectral"/>
                <a:cs typeface="Spectral"/>
                <a:sym typeface="Spectral"/>
              </a:rPr>
              <a:t>bên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bắt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đầu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tiếp</a:t>
            </a:r>
            <a:r>
              <a:rPr lang="en-US" sz="2000" dirty="0">
                <a:solidFill>
                  <a:schemeClr val="dk1"/>
                </a:solidFill>
                <a:latin typeface="Spectral"/>
                <a:ea typeface="Spectral"/>
                <a:cs typeface="Spectral"/>
                <a:sym typeface="Spectral"/>
              </a:rPr>
              <a:t> qua IKE </a:t>
            </a:r>
            <a:r>
              <a:rPr lang="en-US" sz="2000" dirty="0" err="1">
                <a:solidFill>
                  <a:schemeClr val="dk1"/>
                </a:solidFill>
                <a:latin typeface="Spectral"/>
                <a:ea typeface="Spectral"/>
                <a:cs typeface="Spectral"/>
                <a:sym typeface="Spectral"/>
              </a:rPr>
              <a:t>để</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thỏa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thuận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thực</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457200" lvl="0" indent="-355600" algn="l" rtl="0">
              <a:lnSpc>
                <a:spcPct val="115000"/>
              </a:lnSpc>
              <a:spcBef>
                <a:spcPts val="0"/>
              </a:spcBef>
              <a:spcAft>
                <a:spcPts val="0"/>
              </a:spcAft>
              <a:buClr>
                <a:schemeClr val="dk1"/>
              </a:buClr>
              <a:buSzPts val="2000"/>
              <a:buFont typeface="Spectral"/>
              <a:buAutoNum type="arabicPeriod"/>
            </a:pPr>
            <a:r>
              <a:rPr lang="en-US" sz="2000" dirty="0">
                <a:solidFill>
                  <a:schemeClr val="dk1"/>
                </a:solidFill>
                <a:latin typeface="Spectral"/>
                <a:ea typeface="Spectral"/>
                <a:cs typeface="Spectral"/>
                <a:sym typeface="Spectral"/>
              </a:rPr>
              <a:t>SA </a:t>
            </a:r>
            <a:r>
              <a:rPr lang="en-US" sz="2000" dirty="0" err="1">
                <a:solidFill>
                  <a:schemeClr val="dk1"/>
                </a:solidFill>
                <a:latin typeface="Spectral"/>
                <a:ea typeface="Spectral"/>
                <a:cs typeface="Spectral"/>
                <a:sym typeface="Spectral"/>
              </a:rPr>
              <a:t>được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thiết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lập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được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truyền</a:t>
            </a:r>
            <a:r>
              <a:rPr lang="en-US" sz="2000" dirty="0">
                <a:solidFill>
                  <a:schemeClr val="dk1"/>
                </a:solidFill>
                <a:latin typeface="Spectral"/>
                <a:ea typeface="Spectral"/>
                <a:cs typeface="Spectral"/>
                <a:sym typeface="Spectral"/>
              </a:rPr>
              <a:t> qua </a:t>
            </a:r>
            <a:r>
              <a:rPr lang="en-US" sz="2000" dirty="0" err="1">
                <a:solidFill>
                  <a:schemeClr val="dk1"/>
                </a:solidFill>
                <a:latin typeface="Spectral"/>
                <a:ea typeface="Spectral"/>
                <a:cs typeface="Spectral"/>
                <a:sym typeface="Spectral"/>
              </a:rPr>
              <a:t>giao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thức</a:t>
            </a:r>
            <a:r>
              <a:rPr lang="en-US" sz="2000" dirty="0">
                <a:solidFill>
                  <a:schemeClr val="dk1"/>
                </a:solidFill>
                <a:latin typeface="Spectral"/>
                <a:ea typeface="Spectral"/>
                <a:cs typeface="Spectral"/>
                <a:sym typeface="Spectral"/>
              </a:rPr>
              <a:t> AH </a:t>
            </a:r>
            <a:r>
              <a:rPr lang="en-US" sz="2000" dirty="0" err="1">
                <a:solidFill>
                  <a:schemeClr val="dk1"/>
                </a:solidFill>
                <a:latin typeface="Spectral"/>
                <a:ea typeface="Spectral"/>
                <a:cs typeface="Spectral"/>
                <a:sym typeface="Spectral"/>
              </a:rPr>
              <a:t>hoặc</a:t>
            </a:r>
            <a:r>
              <a:rPr lang="en-US" sz="2000" dirty="0">
                <a:solidFill>
                  <a:schemeClr val="dk1"/>
                </a:solidFill>
                <a:latin typeface="Spectral"/>
                <a:ea typeface="Spectral"/>
                <a:cs typeface="Spectral"/>
                <a:sym typeface="Spectral"/>
              </a:rPr>
              <a:t> ESP.</a:t>
            </a:r>
            <a:endParaRPr sz="2000" dirty="0">
              <a:solidFill>
                <a:schemeClr val="dk1"/>
              </a:solidFill>
              <a:latin typeface="Spectral"/>
              <a:ea typeface="Spectral"/>
              <a:cs typeface="Spectral"/>
              <a:sym typeface="Spectral"/>
            </a:endParaRPr>
          </a:p>
          <a:p>
            <a:pPr marL="457200" lvl="0" indent="-355600" algn="l" rtl="0">
              <a:lnSpc>
                <a:spcPct val="115000"/>
              </a:lnSpc>
              <a:spcBef>
                <a:spcPts val="0"/>
              </a:spcBef>
              <a:spcAft>
                <a:spcPts val="0"/>
              </a:spcAft>
              <a:buClr>
                <a:schemeClr val="dk1"/>
              </a:buClr>
              <a:buSzPts val="2000"/>
              <a:buFont typeface="Spectral"/>
              <a:buAutoNum type="arabicPeriod"/>
            </a:pP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được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mật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trong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suốt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quá</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trình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truyền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thông</a:t>
            </a:r>
            <a:r>
              <a:rPr lang="en-US" sz="2000" dirty="0">
                <a:solidFill>
                  <a:schemeClr val="dk1"/>
                </a:solidFill>
                <a:latin typeface="Spectral"/>
                <a:ea typeface="Spectral"/>
                <a:cs typeface="Spectral"/>
                <a:sym typeface="Spectral"/>
              </a:rPr>
              <a:t> qua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0" lvl="0" indent="0" algn="just" rtl="0">
              <a:lnSpc>
                <a:spcPct val="150000"/>
              </a:lnSpc>
              <a:spcBef>
                <a:spcPts val="1200"/>
              </a:spcBef>
              <a:spcAft>
                <a:spcPts val="0"/>
              </a:spcAft>
              <a:buNone/>
            </a:pPr>
            <a:endParaRPr sz="2000" b="1" dirty="0">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SzPts val="1100"/>
              <a:buNone/>
            </a:pPr>
            <a:endParaRPr sz="2000" b="1"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dirty="0">
              <a:solidFill>
                <a:schemeClr val="dk1"/>
              </a:solidFill>
              <a:latin typeface="Lobster"/>
              <a:ea typeface="Lobster"/>
              <a:cs typeface="Lobster"/>
              <a:sym typeface="Lobster"/>
            </a:endParaRPr>
          </a:p>
          <a:p>
            <a:pPr marL="0" marR="0" lvl="0" indent="0" algn="just" rtl="0">
              <a:spcBef>
                <a:spcPts val="1200"/>
              </a:spcBef>
              <a:spcAft>
                <a:spcPts val="0"/>
              </a:spcAft>
              <a:buNone/>
            </a:pPr>
            <a:endParaRPr sz="2000" dirty="0">
              <a:solidFill>
                <a:schemeClr val="dk1"/>
              </a:solidFill>
            </a:endParaRPr>
          </a:p>
        </p:txBody>
      </p:sp>
      <p:grpSp>
        <p:nvGrpSpPr>
          <p:cNvPr id="1389" name="Google Shape;1389;p31"/>
          <p:cNvGrpSpPr/>
          <p:nvPr/>
        </p:nvGrpSpPr>
        <p:grpSpPr>
          <a:xfrm>
            <a:off x="-22013" y="6365754"/>
            <a:ext cx="11982372" cy="6235057"/>
            <a:chOff x="88118" y="8476743"/>
            <a:chExt cx="11982372" cy="6235057"/>
          </a:xfrm>
        </p:grpSpPr>
        <p:sp>
          <p:nvSpPr>
            <p:cNvPr id="1390" name="Google Shape;1390;p31"/>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1" name="Google Shape;1391;p31"/>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1392" name="Google Shape;1392;p31"/>
          <p:cNvPicPr preferRelativeResize="0"/>
          <p:nvPr/>
        </p:nvPicPr>
        <p:blipFill rotWithShape="1">
          <a:blip r:embed="rId3">
            <a:alphaModFix/>
          </a:blip>
          <a:srcRect/>
          <a:stretch/>
        </p:blipFill>
        <p:spPr>
          <a:xfrm>
            <a:off x="10189897" y="1585573"/>
            <a:ext cx="1558321" cy="1460926"/>
          </a:xfrm>
          <a:prstGeom prst="rect">
            <a:avLst/>
          </a:prstGeom>
          <a:noFill/>
          <a:ln>
            <a:noFill/>
          </a:ln>
        </p:spPr>
      </p:pic>
      <p:pic>
        <p:nvPicPr>
          <p:cNvPr id="1393" name="Google Shape;1393;p31" descr="Ảnh bong bóng xanh 3D đẹp"/>
          <p:cNvPicPr preferRelativeResize="0"/>
          <p:nvPr/>
        </p:nvPicPr>
        <p:blipFill rotWithShape="1">
          <a:blip r:embed="rId4">
            <a:alphaModFix/>
          </a:blip>
          <a:srcRect l="5370" t="42395" r="35028" b="26135"/>
          <a:stretch/>
        </p:blipFill>
        <p:spPr>
          <a:xfrm>
            <a:off x="684418" y="1334024"/>
            <a:ext cx="695400" cy="695400"/>
          </a:xfrm>
          <a:prstGeom prst="ellipse">
            <a:avLst/>
          </a:prstGeom>
          <a:noFill/>
          <a:ln>
            <a:noFill/>
          </a:ln>
        </p:spPr>
      </p:pic>
      <p:pic>
        <p:nvPicPr>
          <p:cNvPr id="1394" name="Google Shape;1394;p31"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1395" name="Google Shape;1395;p31"/>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1396" name="Google Shape;1396;p31"/>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1397" name="Google Shape;1397;p31"/>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1398" name="Google Shape;1398;p31"/>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1399" name="Google Shape;1399;p31"/>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1400" name="Google Shape;1400;p31"/>
          <p:cNvGrpSpPr/>
          <p:nvPr/>
        </p:nvGrpSpPr>
        <p:grpSpPr>
          <a:xfrm rot="4771648">
            <a:off x="9092785" y="11283463"/>
            <a:ext cx="1213311" cy="1725210"/>
            <a:chOff x="6319795" y="1756605"/>
            <a:chExt cx="2561400" cy="3522600"/>
          </a:xfrm>
        </p:grpSpPr>
        <p:sp>
          <p:nvSpPr>
            <p:cNvPr id="1401" name="Google Shape;1401;p31"/>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02" name="Google Shape;1402;p31"/>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1403" name="Google Shape;1403;p31"/>
          <p:cNvGrpSpPr/>
          <p:nvPr/>
        </p:nvGrpSpPr>
        <p:grpSpPr>
          <a:xfrm rot="-4734158">
            <a:off x="6824515" y="10788946"/>
            <a:ext cx="1624854" cy="2264378"/>
            <a:chOff x="6319795" y="1756605"/>
            <a:chExt cx="2561400" cy="3522600"/>
          </a:xfrm>
        </p:grpSpPr>
        <p:sp>
          <p:nvSpPr>
            <p:cNvPr id="1404" name="Google Shape;1404;p31"/>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05" name="Google Shape;1405;p31"/>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1406" name="Google Shape;1406;p31"/>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1407" name="Google Shape;1407;p31"/>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1408" name="Google Shape;1408;p31"/>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9" name="Google Shape;1409;p31"/>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4"/>
          <p:cNvGrpSpPr/>
          <p:nvPr/>
        </p:nvGrpSpPr>
        <p:grpSpPr>
          <a:xfrm>
            <a:off x="-1" y="138545"/>
            <a:ext cx="12192007" cy="3131131"/>
            <a:chOff x="-1" y="138545"/>
            <a:chExt cx="12192007" cy="3131131"/>
          </a:xfrm>
        </p:grpSpPr>
        <p:sp>
          <p:nvSpPr>
            <p:cNvPr id="136" name="Google Shape;136;p14"/>
            <p:cNvSpPr/>
            <p:nvPr/>
          </p:nvSpPr>
          <p:spPr>
            <a:xfrm rot="5400000">
              <a:off x="5950527" y="-581198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14"/>
            <p:cNvSpPr/>
            <p:nvPr/>
          </p:nvSpPr>
          <p:spPr>
            <a:xfrm rot="5400000">
              <a:off x="5950528" y="-5243946"/>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4"/>
            <p:cNvSpPr/>
            <p:nvPr/>
          </p:nvSpPr>
          <p:spPr>
            <a:xfrm rot="5400000">
              <a:off x="5950529" y="-4675909"/>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14"/>
            <p:cNvSpPr/>
            <p:nvPr/>
          </p:nvSpPr>
          <p:spPr>
            <a:xfrm rot="5400000">
              <a:off x="5950530" y="-4107872"/>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4"/>
            <p:cNvSpPr/>
            <p:nvPr/>
          </p:nvSpPr>
          <p:spPr>
            <a:xfrm rot="5400000">
              <a:off x="5950531" y="-3539835"/>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4"/>
            <p:cNvSpPr/>
            <p:nvPr/>
          </p:nvSpPr>
          <p:spPr>
            <a:xfrm rot="5400000">
              <a:off x="5950532" y="-2971798"/>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2" name="Google Shape;142;p14"/>
          <p:cNvGrpSpPr/>
          <p:nvPr/>
        </p:nvGrpSpPr>
        <p:grpSpPr>
          <a:xfrm>
            <a:off x="5" y="3546767"/>
            <a:ext cx="12192007" cy="3131131"/>
            <a:chOff x="5" y="3546767"/>
            <a:chExt cx="12192007" cy="3131131"/>
          </a:xfrm>
        </p:grpSpPr>
        <p:sp>
          <p:nvSpPr>
            <p:cNvPr id="143" name="Google Shape;143;p14"/>
            <p:cNvSpPr/>
            <p:nvPr/>
          </p:nvSpPr>
          <p:spPr>
            <a:xfrm rot="5400000">
              <a:off x="5950533" y="-2403761"/>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Google Shape;144;p14"/>
            <p:cNvSpPr/>
            <p:nvPr/>
          </p:nvSpPr>
          <p:spPr>
            <a:xfrm rot="5400000">
              <a:off x="5950534" y="-18357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14"/>
            <p:cNvSpPr/>
            <p:nvPr/>
          </p:nvSpPr>
          <p:spPr>
            <a:xfrm rot="5400000">
              <a:off x="5950535" y="-1267687"/>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14"/>
            <p:cNvSpPr/>
            <p:nvPr/>
          </p:nvSpPr>
          <p:spPr>
            <a:xfrm rot="5400000">
              <a:off x="5950536" y="-699650"/>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14"/>
            <p:cNvSpPr/>
            <p:nvPr/>
          </p:nvSpPr>
          <p:spPr>
            <a:xfrm rot="5400000">
              <a:off x="5950537" y="-13161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14"/>
            <p:cNvSpPr/>
            <p:nvPr/>
          </p:nvSpPr>
          <p:spPr>
            <a:xfrm rot="5400000">
              <a:off x="5950538" y="4364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9" name="Google Shape;149;p14"/>
          <p:cNvGrpSpPr/>
          <p:nvPr/>
        </p:nvGrpSpPr>
        <p:grpSpPr>
          <a:xfrm>
            <a:off x="6317685" y="0"/>
            <a:ext cx="5715012" cy="6858000"/>
            <a:chOff x="6317685" y="0"/>
            <a:chExt cx="5715012" cy="6858000"/>
          </a:xfrm>
        </p:grpSpPr>
        <p:sp>
          <p:nvSpPr>
            <p:cNvPr id="150" name="Google Shape;150;p14"/>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4"/>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4"/>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14"/>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4"/>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4"/>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14"/>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4"/>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14"/>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14"/>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0" name="Google Shape;160;p14"/>
          <p:cNvGrpSpPr/>
          <p:nvPr/>
        </p:nvGrpSpPr>
        <p:grpSpPr>
          <a:xfrm>
            <a:off x="380988" y="0"/>
            <a:ext cx="5715012" cy="6858000"/>
            <a:chOff x="6317685" y="0"/>
            <a:chExt cx="5715012" cy="6858000"/>
          </a:xfrm>
        </p:grpSpPr>
        <p:sp>
          <p:nvSpPr>
            <p:cNvPr id="161" name="Google Shape;161;p14"/>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14"/>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14"/>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4"/>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14"/>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14"/>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14"/>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14"/>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14"/>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14"/>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71" name="Google Shape;171;p14"/>
          <p:cNvSpPr/>
          <p:nvPr/>
        </p:nvSpPr>
        <p:spPr>
          <a:xfrm>
            <a:off x="1544200" y="2437025"/>
            <a:ext cx="9069000" cy="2102100"/>
          </a:xfrm>
          <a:prstGeom prst="roundRect">
            <a:avLst>
              <a:gd name="adj" fmla="val 16667"/>
            </a:avLst>
          </a:prstGeom>
          <a:solidFill>
            <a:srgbClr val="DDEAF6"/>
          </a:solidFill>
          <a:ln w="12700" cap="flat" cmpd="sng">
            <a:solidFill>
              <a:schemeClr val="accent1"/>
            </a:solidFill>
            <a:prstDash val="solid"/>
            <a:miter lim="8000"/>
            <a:headEnd type="none" w="sm" len="sm"/>
            <a:tailEnd type="none" w="sm" len="sm"/>
          </a:ln>
          <a:effectLst>
            <a:outerShdw blurRad="673100" dist="177800" dir="9900000" sx="102000" sy="102000" algn="t" rotWithShape="0">
              <a:srgbClr val="000000">
                <a:alpha val="4078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172" name="Google Shape;172;p14"/>
          <p:cNvGrpSpPr/>
          <p:nvPr/>
        </p:nvGrpSpPr>
        <p:grpSpPr>
          <a:xfrm>
            <a:off x="1828213" y="8174409"/>
            <a:ext cx="1766417" cy="2373549"/>
            <a:chOff x="1828213" y="2242225"/>
            <a:chExt cx="1766417" cy="2373549"/>
          </a:xfrm>
        </p:grpSpPr>
        <p:sp>
          <p:nvSpPr>
            <p:cNvPr id="173" name="Google Shape;173;p14"/>
            <p:cNvSpPr/>
            <p:nvPr/>
          </p:nvSpPr>
          <p:spPr>
            <a:xfrm>
              <a:off x="1828213" y="2242225"/>
              <a:ext cx="1766417" cy="2373549"/>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14"/>
            <p:cNvSpPr/>
            <p:nvPr/>
          </p:nvSpPr>
          <p:spPr>
            <a:xfrm>
              <a:off x="1956915" y="2386029"/>
              <a:ext cx="1502193" cy="1312017"/>
            </a:xfrm>
            <a:prstGeom prst="rect">
              <a:avLst/>
            </a:prstGeom>
            <a:blipFill rotWithShape="1">
              <a:blip r:embed="rId3">
                <a:alphaModFix/>
              </a:blip>
              <a:stretch>
                <a:fillRect t="-31099" b="-31098"/>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14"/>
            <p:cNvSpPr txBox="1"/>
            <p:nvPr/>
          </p:nvSpPr>
          <p:spPr>
            <a:xfrm>
              <a:off x="2119853" y="3824179"/>
              <a:ext cx="11883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latin typeface="Arial"/>
                  <a:ea typeface="Arial"/>
                  <a:cs typeface="Arial"/>
                  <a:sym typeface="Arial"/>
                </a:rPr>
                <a:t>Tên</a:t>
              </a:r>
              <a:endParaRPr sz="3200">
                <a:solidFill>
                  <a:srgbClr val="1E4E79"/>
                </a:solidFill>
                <a:latin typeface="Arial"/>
                <a:ea typeface="Arial"/>
                <a:cs typeface="Arial"/>
                <a:sym typeface="Arial"/>
              </a:endParaRPr>
            </a:p>
          </p:txBody>
        </p:sp>
      </p:grpSp>
      <p:grpSp>
        <p:nvGrpSpPr>
          <p:cNvPr id="176" name="Google Shape;176;p14"/>
          <p:cNvGrpSpPr/>
          <p:nvPr/>
        </p:nvGrpSpPr>
        <p:grpSpPr>
          <a:xfrm>
            <a:off x="3996141" y="10510655"/>
            <a:ext cx="1766417" cy="2373549"/>
            <a:chOff x="3996141" y="2242225"/>
            <a:chExt cx="1766417" cy="2373549"/>
          </a:xfrm>
        </p:grpSpPr>
        <p:sp>
          <p:nvSpPr>
            <p:cNvPr id="177" name="Google Shape;177;p14"/>
            <p:cNvSpPr/>
            <p:nvPr/>
          </p:nvSpPr>
          <p:spPr>
            <a:xfrm>
              <a:off x="3996141" y="2242225"/>
              <a:ext cx="1766417" cy="2373549"/>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14"/>
            <p:cNvSpPr/>
            <p:nvPr/>
          </p:nvSpPr>
          <p:spPr>
            <a:xfrm>
              <a:off x="4128252" y="2386029"/>
              <a:ext cx="1502193" cy="1312017"/>
            </a:xfrm>
            <a:prstGeom prst="rect">
              <a:avLst/>
            </a:prstGeom>
            <a:blipFill rotWithShape="1">
              <a:blip r:embed="rId4">
                <a:alphaModFix/>
              </a:blip>
              <a:stretch>
                <a:fillRect t="-42009" b="-42009"/>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14"/>
            <p:cNvSpPr txBox="1"/>
            <p:nvPr/>
          </p:nvSpPr>
          <p:spPr>
            <a:xfrm>
              <a:off x="4370168" y="3824179"/>
              <a:ext cx="11883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latin typeface="Arial"/>
                  <a:ea typeface="Arial"/>
                  <a:cs typeface="Arial"/>
                  <a:sym typeface="Arial"/>
                </a:rPr>
                <a:t>Tên</a:t>
              </a:r>
              <a:endParaRPr sz="3200">
                <a:solidFill>
                  <a:srgbClr val="1E4E79"/>
                </a:solidFill>
                <a:latin typeface="Arial"/>
                <a:ea typeface="Arial"/>
                <a:cs typeface="Arial"/>
                <a:sym typeface="Arial"/>
              </a:endParaRPr>
            </a:p>
          </p:txBody>
        </p:sp>
      </p:grpSp>
      <p:grpSp>
        <p:nvGrpSpPr>
          <p:cNvPr id="180" name="Google Shape;180;p14"/>
          <p:cNvGrpSpPr/>
          <p:nvPr/>
        </p:nvGrpSpPr>
        <p:grpSpPr>
          <a:xfrm>
            <a:off x="6474624" y="12904991"/>
            <a:ext cx="1766417" cy="2373549"/>
            <a:chOff x="6474624" y="2242225"/>
            <a:chExt cx="1766417" cy="2373549"/>
          </a:xfrm>
        </p:grpSpPr>
        <p:sp>
          <p:nvSpPr>
            <p:cNvPr id="181" name="Google Shape;181;p14"/>
            <p:cNvSpPr/>
            <p:nvPr/>
          </p:nvSpPr>
          <p:spPr>
            <a:xfrm>
              <a:off x="6474624" y="2242225"/>
              <a:ext cx="1766417" cy="2373549"/>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 name="Google Shape;182;p14"/>
            <p:cNvSpPr/>
            <p:nvPr/>
          </p:nvSpPr>
          <p:spPr>
            <a:xfrm>
              <a:off x="6606735" y="2386029"/>
              <a:ext cx="1502193" cy="1312017"/>
            </a:xfrm>
            <a:prstGeom prst="rect">
              <a:avLst/>
            </a:prstGeom>
            <a:blipFill rotWithShape="1">
              <a:blip r:embed="rId5">
                <a:alphaModFix/>
              </a:blip>
              <a:stretch>
                <a:fillRect t="-7247" b="-7246"/>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14"/>
            <p:cNvSpPr txBox="1"/>
            <p:nvPr/>
          </p:nvSpPr>
          <p:spPr>
            <a:xfrm>
              <a:off x="6806911" y="3824179"/>
              <a:ext cx="11883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latin typeface="Arial"/>
                  <a:ea typeface="Arial"/>
                  <a:cs typeface="Arial"/>
                  <a:sym typeface="Arial"/>
                </a:rPr>
                <a:t>Tên</a:t>
              </a:r>
              <a:endParaRPr sz="3200">
                <a:solidFill>
                  <a:srgbClr val="1E4E79"/>
                </a:solidFill>
                <a:latin typeface="Arial"/>
                <a:ea typeface="Arial"/>
                <a:cs typeface="Arial"/>
                <a:sym typeface="Arial"/>
              </a:endParaRPr>
            </a:p>
          </p:txBody>
        </p:sp>
      </p:grpSp>
      <p:grpSp>
        <p:nvGrpSpPr>
          <p:cNvPr id="184" name="Google Shape;184;p14"/>
          <p:cNvGrpSpPr/>
          <p:nvPr/>
        </p:nvGrpSpPr>
        <p:grpSpPr>
          <a:xfrm>
            <a:off x="8968048" y="15278540"/>
            <a:ext cx="1766417" cy="2373549"/>
            <a:chOff x="8968048" y="2242225"/>
            <a:chExt cx="1766417" cy="2373549"/>
          </a:xfrm>
        </p:grpSpPr>
        <p:sp>
          <p:nvSpPr>
            <p:cNvPr id="185" name="Google Shape;185;p14"/>
            <p:cNvSpPr/>
            <p:nvPr/>
          </p:nvSpPr>
          <p:spPr>
            <a:xfrm>
              <a:off x="8968048" y="2242225"/>
              <a:ext cx="1766417" cy="2373549"/>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14"/>
            <p:cNvSpPr/>
            <p:nvPr/>
          </p:nvSpPr>
          <p:spPr>
            <a:xfrm>
              <a:off x="9100159" y="2386029"/>
              <a:ext cx="1502193" cy="1312017"/>
            </a:xfrm>
            <a:prstGeom prst="rect">
              <a:avLst/>
            </a:prstGeom>
            <a:blipFill rotWithShape="1">
              <a:blip r:embed="rId6">
                <a:alphaModFix/>
              </a:blip>
              <a:stretch>
                <a:fillRect t="-7247" b="-7246"/>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14"/>
            <p:cNvSpPr txBox="1"/>
            <p:nvPr/>
          </p:nvSpPr>
          <p:spPr>
            <a:xfrm>
              <a:off x="9270115" y="3824179"/>
              <a:ext cx="11883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latin typeface="Arial"/>
                  <a:ea typeface="Arial"/>
                  <a:cs typeface="Arial"/>
                  <a:sym typeface="Arial"/>
                </a:rPr>
                <a:t>Tên</a:t>
              </a:r>
              <a:endParaRPr sz="3200">
                <a:solidFill>
                  <a:srgbClr val="1E4E79"/>
                </a:solidFill>
                <a:latin typeface="Arial"/>
                <a:ea typeface="Arial"/>
                <a:cs typeface="Arial"/>
                <a:sym typeface="Arial"/>
              </a:endParaRPr>
            </a:p>
          </p:txBody>
        </p:sp>
      </p:grpSp>
      <p:pic>
        <p:nvPicPr>
          <p:cNvPr id="188" name="Google Shape;188;p14"/>
          <p:cNvPicPr preferRelativeResize="0"/>
          <p:nvPr/>
        </p:nvPicPr>
        <p:blipFill rotWithShape="1">
          <a:blip r:embed="rId7">
            <a:alphaModFix/>
          </a:blip>
          <a:srcRect/>
          <a:stretch/>
        </p:blipFill>
        <p:spPr>
          <a:xfrm rot="9251874">
            <a:off x="13115615" y="-1812715"/>
            <a:ext cx="1779450" cy="1474719"/>
          </a:xfrm>
          <a:prstGeom prst="rect">
            <a:avLst/>
          </a:prstGeom>
          <a:noFill/>
          <a:ln>
            <a:noFill/>
          </a:ln>
        </p:spPr>
      </p:pic>
      <p:pic>
        <p:nvPicPr>
          <p:cNvPr id="189" name="Google Shape;189;p14"/>
          <p:cNvPicPr preferRelativeResize="0"/>
          <p:nvPr/>
        </p:nvPicPr>
        <p:blipFill rotWithShape="1">
          <a:blip r:embed="rId8">
            <a:alphaModFix/>
          </a:blip>
          <a:srcRect/>
          <a:stretch/>
        </p:blipFill>
        <p:spPr>
          <a:xfrm>
            <a:off x="-3723916" y="4274455"/>
            <a:ext cx="1665080" cy="2292709"/>
          </a:xfrm>
          <a:prstGeom prst="rect">
            <a:avLst/>
          </a:prstGeom>
          <a:noFill/>
          <a:ln>
            <a:noFill/>
          </a:ln>
        </p:spPr>
      </p:pic>
      <p:pic>
        <p:nvPicPr>
          <p:cNvPr id="190" name="Google Shape;190;p14"/>
          <p:cNvPicPr preferRelativeResize="0"/>
          <p:nvPr/>
        </p:nvPicPr>
        <p:blipFill rotWithShape="1">
          <a:blip r:embed="rId9">
            <a:alphaModFix/>
          </a:blip>
          <a:srcRect/>
          <a:stretch/>
        </p:blipFill>
        <p:spPr>
          <a:xfrm>
            <a:off x="1329371" y="1693206"/>
            <a:ext cx="1315592" cy="1315592"/>
          </a:xfrm>
          <a:prstGeom prst="rect">
            <a:avLst/>
          </a:prstGeom>
          <a:noFill/>
          <a:ln>
            <a:noFill/>
          </a:ln>
        </p:spPr>
      </p:pic>
      <p:grpSp>
        <p:nvGrpSpPr>
          <p:cNvPr id="191" name="Google Shape;191;p14"/>
          <p:cNvGrpSpPr/>
          <p:nvPr/>
        </p:nvGrpSpPr>
        <p:grpSpPr>
          <a:xfrm rot="3250339">
            <a:off x="9829549" y="3696751"/>
            <a:ext cx="1284556" cy="1186868"/>
            <a:chOff x="6406910" y="4022527"/>
            <a:chExt cx="3309480" cy="3033725"/>
          </a:xfrm>
        </p:grpSpPr>
        <p:sp>
          <p:nvSpPr>
            <p:cNvPr id="192" name="Google Shape;192;p14"/>
            <p:cNvSpPr/>
            <p:nvPr/>
          </p:nvSpPr>
          <p:spPr>
            <a:xfrm>
              <a:off x="7001344" y="5547246"/>
              <a:ext cx="1164696" cy="1443321"/>
            </a:xfrm>
            <a:custGeom>
              <a:avLst/>
              <a:gdLst/>
              <a:ahLst/>
              <a:cxnLst/>
              <a:rect l="l" t="t" r="r" b="b"/>
              <a:pathLst>
                <a:path w="1164696" h="1443321" extrusionOk="0">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14"/>
            <p:cNvSpPr/>
            <p:nvPr/>
          </p:nvSpPr>
          <p:spPr>
            <a:xfrm>
              <a:off x="7951989" y="4088203"/>
              <a:ext cx="1164709" cy="1443355"/>
            </a:xfrm>
            <a:custGeom>
              <a:avLst/>
              <a:gdLst/>
              <a:ahLst/>
              <a:cxnLst/>
              <a:rect l="l" t="t" r="r" b="b"/>
              <a:pathLst>
                <a:path w="1164709" h="1443355" extrusionOk="0">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4"/>
            <p:cNvSpPr/>
            <p:nvPr/>
          </p:nvSpPr>
          <p:spPr>
            <a:xfrm>
              <a:off x="6406910" y="5113502"/>
              <a:ext cx="1655472" cy="954570"/>
            </a:xfrm>
            <a:custGeom>
              <a:avLst/>
              <a:gdLst/>
              <a:ahLst/>
              <a:cxnLst/>
              <a:rect l="l" t="t" r="r" b="b"/>
              <a:pathLst>
                <a:path w="1655472" h="954570" extrusionOk="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4"/>
            <p:cNvSpPr/>
            <p:nvPr/>
          </p:nvSpPr>
          <p:spPr>
            <a:xfrm>
              <a:off x="8060923" y="5005426"/>
              <a:ext cx="1655467" cy="954563"/>
            </a:xfrm>
            <a:custGeom>
              <a:avLst/>
              <a:gdLst/>
              <a:ahLst/>
              <a:cxnLst/>
              <a:rect l="l" t="t" r="r" b="b"/>
              <a:pathLst>
                <a:path w="1655467" h="954563" extrusionOk="0">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4"/>
            <p:cNvSpPr/>
            <p:nvPr/>
          </p:nvSpPr>
          <p:spPr>
            <a:xfrm>
              <a:off x="7987142" y="5513861"/>
              <a:ext cx="1051657" cy="1542391"/>
            </a:xfrm>
            <a:custGeom>
              <a:avLst/>
              <a:gdLst/>
              <a:ahLst/>
              <a:cxnLst/>
              <a:rect l="l" t="t" r="r" b="b"/>
              <a:pathLst>
                <a:path w="1051657" h="1542391" extrusionOk="0">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14"/>
            <p:cNvSpPr/>
            <p:nvPr/>
          </p:nvSpPr>
          <p:spPr>
            <a:xfrm>
              <a:off x="7079304" y="4022527"/>
              <a:ext cx="1051638" cy="1542306"/>
            </a:xfrm>
            <a:custGeom>
              <a:avLst/>
              <a:gdLst/>
              <a:ahLst/>
              <a:cxnLst/>
              <a:rect l="l" t="t" r="r" b="b"/>
              <a:pathLst>
                <a:path w="1051638" h="1542306" extrusionOk="0">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14"/>
            <p:cNvSpPr/>
            <p:nvPr/>
          </p:nvSpPr>
          <p:spPr>
            <a:xfrm>
              <a:off x="7878333" y="5386033"/>
              <a:ext cx="338338" cy="337949"/>
            </a:xfrm>
            <a:custGeom>
              <a:avLst/>
              <a:gdLst/>
              <a:ahLst/>
              <a:cxnLst/>
              <a:rect l="l" t="t" r="r" b="b"/>
              <a:pathLst>
                <a:path w="338338" h="337949" extrusionOk="0">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14"/>
          <p:cNvSpPr txBox="1"/>
          <p:nvPr/>
        </p:nvSpPr>
        <p:spPr>
          <a:xfrm>
            <a:off x="3720012" y="476328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200" name="Google Shape;200;p14"/>
          <p:cNvSpPr txBox="1"/>
          <p:nvPr/>
        </p:nvSpPr>
        <p:spPr>
          <a:xfrm>
            <a:off x="825550" y="2556875"/>
            <a:ext cx="10389600" cy="1862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500">
                <a:solidFill>
                  <a:srgbClr val="00B0F0"/>
                </a:solidFill>
                <a:latin typeface="Lobster"/>
                <a:ea typeface="Lobster"/>
                <a:cs typeface="Lobster"/>
                <a:sym typeface="Lobster"/>
              </a:rPr>
              <a:t>An Ninh Mạng</a:t>
            </a:r>
            <a:endParaRPr sz="11500">
              <a:solidFill>
                <a:srgbClr val="00B0F0"/>
              </a:solidFill>
              <a:latin typeface="Lobster"/>
              <a:ea typeface="Lobster"/>
              <a:cs typeface="Lobster"/>
              <a:sym typeface="Lobste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grpSp>
        <p:nvGrpSpPr>
          <p:cNvPr id="1414" name="Google Shape;1414;p32"/>
          <p:cNvGrpSpPr/>
          <p:nvPr/>
        </p:nvGrpSpPr>
        <p:grpSpPr>
          <a:xfrm>
            <a:off x="18948" y="38919"/>
            <a:ext cx="12192005" cy="3131185"/>
            <a:chOff x="1" y="138545"/>
            <a:chExt cx="12192005" cy="3131185"/>
          </a:xfrm>
        </p:grpSpPr>
        <p:sp>
          <p:nvSpPr>
            <p:cNvPr id="1415" name="Google Shape;1415;p32"/>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6" name="Google Shape;1416;p32"/>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7" name="Google Shape;1417;p32"/>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8" name="Google Shape;1418;p32"/>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9" name="Google Shape;1419;p32"/>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0" name="Google Shape;1420;p32"/>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21" name="Google Shape;1421;p32"/>
          <p:cNvGrpSpPr/>
          <p:nvPr/>
        </p:nvGrpSpPr>
        <p:grpSpPr>
          <a:xfrm>
            <a:off x="-24474" y="3486355"/>
            <a:ext cx="12192005" cy="3131185"/>
            <a:chOff x="7" y="3546767"/>
            <a:chExt cx="12192005" cy="3131185"/>
          </a:xfrm>
        </p:grpSpPr>
        <p:sp>
          <p:nvSpPr>
            <p:cNvPr id="1422" name="Google Shape;1422;p32"/>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3" name="Google Shape;1423;p32"/>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4" name="Google Shape;1424;p32"/>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5" name="Google Shape;1425;p32"/>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6" name="Google Shape;1426;p32"/>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7" name="Google Shape;1427;p32"/>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28" name="Google Shape;1428;p32"/>
          <p:cNvGrpSpPr/>
          <p:nvPr/>
        </p:nvGrpSpPr>
        <p:grpSpPr>
          <a:xfrm>
            <a:off x="32455" y="765"/>
            <a:ext cx="5715066" cy="6858000"/>
            <a:chOff x="6317685" y="0"/>
            <a:chExt cx="5715066" cy="6858000"/>
          </a:xfrm>
        </p:grpSpPr>
        <p:sp>
          <p:nvSpPr>
            <p:cNvPr id="1429" name="Google Shape;1429;p32"/>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0" name="Google Shape;1430;p32"/>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1" name="Google Shape;1431;p32"/>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2" name="Google Shape;1432;p32"/>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3" name="Google Shape;1433;p32"/>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4" name="Google Shape;1434;p32"/>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5" name="Google Shape;1435;p32"/>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6" name="Google Shape;1436;p32"/>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7" name="Google Shape;1437;p32"/>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8" name="Google Shape;1438;p32"/>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39" name="Google Shape;1439;p32"/>
          <p:cNvGrpSpPr/>
          <p:nvPr/>
        </p:nvGrpSpPr>
        <p:grpSpPr>
          <a:xfrm>
            <a:off x="6131651" y="25068"/>
            <a:ext cx="5715066" cy="6858000"/>
            <a:chOff x="6317685" y="0"/>
            <a:chExt cx="5715066" cy="6858000"/>
          </a:xfrm>
        </p:grpSpPr>
        <p:sp>
          <p:nvSpPr>
            <p:cNvPr id="1440" name="Google Shape;1440;p32"/>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1" name="Google Shape;1441;p32"/>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2" name="Google Shape;1442;p32"/>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3" name="Google Shape;1443;p32"/>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4" name="Google Shape;1444;p32"/>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5" name="Google Shape;1445;p32"/>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6" name="Google Shape;1446;p32"/>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7" name="Google Shape;1447;p32"/>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8" name="Google Shape;1448;p32"/>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9" name="Google Shape;1449;p32"/>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50" name="Google Shape;1450;p32"/>
          <p:cNvGrpSpPr/>
          <p:nvPr/>
        </p:nvGrpSpPr>
        <p:grpSpPr>
          <a:xfrm>
            <a:off x="9750" y="-1851"/>
            <a:ext cx="11982372" cy="6851894"/>
            <a:chOff x="88123" y="4892779"/>
            <a:chExt cx="11982372" cy="6851894"/>
          </a:xfrm>
        </p:grpSpPr>
        <p:sp>
          <p:nvSpPr>
            <p:cNvPr id="1451" name="Google Shape;1451;p32"/>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2" name="Google Shape;1452;p32"/>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1453" name="Google Shape;1453;p32"/>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454" name="Google Shape;1454;p32"/>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32"/>
          <p:cNvSpPr txBox="1"/>
          <p:nvPr/>
        </p:nvSpPr>
        <p:spPr>
          <a:xfrm>
            <a:off x="1709855" y="1251645"/>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dirty="0">
                <a:solidFill>
                  <a:srgbClr val="00B0F0"/>
                </a:solidFill>
                <a:latin typeface="Lobster"/>
                <a:ea typeface="Lobster"/>
                <a:cs typeface="Lobster"/>
                <a:sym typeface="Lobster"/>
              </a:rPr>
              <a:t>ƯU ĐIỂM </a:t>
            </a:r>
            <a:r>
              <a:rPr lang="en-US" sz="7000" dirty="0" err="1">
                <a:solidFill>
                  <a:srgbClr val="00B0F0"/>
                </a:solidFill>
                <a:latin typeface="Lobster"/>
                <a:ea typeface="Lobster"/>
                <a:cs typeface="Lobster"/>
                <a:sym typeface="Lobster"/>
              </a:rPr>
              <a:t>IPSec</a:t>
            </a:r>
            <a:r>
              <a:rPr lang="en-US" sz="7000" dirty="0">
                <a:solidFill>
                  <a:srgbClr val="00B0F0"/>
                </a:solidFill>
                <a:latin typeface="Lobster"/>
                <a:ea typeface="Lobster"/>
                <a:cs typeface="Lobster"/>
                <a:sym typeface="Lobster"/>
              </a:rPr>
              <a:t> </a:t>
            </a:r>
            <a:endParaRPr sz="7000" dirty="0"/>
          </a:p>
        </p:txBody>
      </p:sp>
      <p:sp>
        <p:nvSpPr>
          <p:cNvPr id="1456" name="Google Shape;1456;p32"/>
          <p:cNvSpPr txBox="1"/>
          <p:nvPr/>
        </p:nvSpPr>
        <p:spPr>
          <a:xfrm>
            <a:off x="3124243" y="1804831"/>
            <a:ext cx="10545600" cy="58092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endParaRPr sz="2600" b="1" dirty="0">
              <a:solidFill>
                <a:schemeClr val="dk1"/>
              </a:solidFill>
              <a:latin typeface="Spectral"/>
              <a:ea typeface="Spectral"/>
              <a:cs typeface="Spectral"/>
              <a:sym typeface="Spectral"/>
            </a:endParaRPr>
          </a:p>
          <a:p>
            <a:pPr marL="914400" lvl="1" indent="-406400" algn="l" rtl="0">
              <a:lnSpc>
                <a:spcPct val="115000"/>
              </a:lnSpc>
              <a:spcBef>
                <a:spcPts val="1200"/>
              </a:spcBef>
              <a:spcAft>
                <a:spcPts val="0"/>
              </a:spcAft>
              <a:buClr>
                <a:schemeClr val="dk1"/>
              </a:buClr>
              <a:buSzPts val="2800"/>
              <a:buChar char="➢"/>
            </a:pPr>
            <a:r>
              <a:rPr lang="en-US" sz="2000" b="1" dirty="0" err="1">
                <a:solidFill>
                  <a:schemeClr val="dk1"/>
                </a:solidFill>
                <a:latin typeface="Spectral"/>
                <a:ea typeface="Spectral"/>
                <a:cs typeface="Spectral"/>
                <a:sym typeface="Spectral"/>
              </a:rPr>
              <a:t>Bảo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mật</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toàn</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diện</a:t>
            </a:r>
            <a:endParaRPr sz="2000" dirty="0">
              <a:solidFill>
                <a:schemeClr val="dk1"/>
              </a:solidFill>
              <a:latin typeface="Spectral"/>
              <a:ea typeface="Spectral"/>
              <a:cs typeface="Spectral"/>
              <a:sym typeface="Spectral"/>
            </a:endParaRPr>
          </a:p>
          <a:p>
            <a:pPr marL="914400" lvl="1" indent="-406400" algn="l" rtl="0">
              <a:lnSpc>
                <a:spcPct val="115000"/>
              </a:lnSpc>
              <a:spcBef>
                <a:spcPts val="0"/>
              </a:spcBef>
              <a:spcAft>
                <a:spcPts val="0"/>
              </a:spcAft>
              <a:buClr>
                <a:schemeClr val="dk1"/>
              </a:buClr>
              <a:buSzPts val="2800"/>
              <a:buChar char="➢"/>
            </a:pPr>
            <a:r>
              <a:rPr lang="en-US" sz="2000" b="1" dirty="0" err="1">
                <a:solidFill>
                  <a:schemeClr val="dk1"/>
                </a:solidFill>
                <a:latin typeface="Spectral"/>
                <a:ea typeface="Spectral"/>
                <a:cs typeface="Spectral"/>
                <a:sym typeface="Spectral"/>
              </a:rPr>
              <a:t>Hoạt</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động</a:t>
            </a:r>
            <a:r>
              <a:rPr lang="en-US" sz="2000" b="1" dirty="0">
                <a:solidFill>
                  <a:schemeClr val="dk1"/>
                </a:solidFill>
                <a:latin typeface="Spectral"/>
                <a:ea typeface="Spectral"/>
                <a:cs typeface="Spectral"/>
                <a:sym typeface="Spectral"/>
              </a:rPr>
              <a:t> ở </a:t>
            </a:r>
            <a:r>
              <a:rPr lang="en-US" sz="2000" b="1" dirty="0" err="1">
                <a:solidFill>
                  <a:schemeClr val="dk1"/>
                </a:solidFill>
                <a:latin typeface="Spectral"/>
                <a:ea typeface="Spectral"/>
                <a:cs typeface="Spectral"/>
                <a:sym typeface="Spectral"/>
              </a:rPr>
              <a:t>lớp</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mạng</a:t>
            </a:r>
            <a:r>
              <a:rPr lang="en-US" sz="2000" b="1" dirty="0">
                <a:solidFill>
                  <a:schemeClr val="dk1"/>
                </a:solidFill>
                <a:latin typeface="Spectral"/>
                <a:ea typeface="Spectral"/>
                <a:cs typeface="Spectral"/>
                <a:sym typeface="Spectral"/>
              </a:rPr>
              <a:t> (Network Layer)</a:t>
            </a:r>
            <a:endParaRPr sz="2000" dirty="0">
              <a:solidFill>
                <a:schemeClr val="dk1"/>
              </a:solidFill>
              <a:latin typeface="Spectral"/>
              <a:ea typeface="Spectral"/>
              <a:cs typeface="Spectral"/>
              <a:sym typeface="Spectral"/>
            </a:endParaRPr>
          </a:p>
          <a:p>
            <a:pPr marL="914400" lvl="1" indent="-406400" algn="l" rtl="0">
              <a:lnSpc>
                <a:spcPct val="115000"/>
              </a:lnSpc>
              <a:spcBef>
                <a:spcPts val="0"/>
              </a:spcBef>
              <a:spcAft>
                <a:spcPts val="0"/>
              </a:spcAft>
              <a:buClr>
                <a:schemeClr val="dk1"/>
              </a:buClr>
              <a:buSzPts val="2800"/>
              <a:buFont typeface="Spectral"/>
              <a:buChar char="➢"/>
            </a:pPr>
            <a:r>
              <a:rPr lang="en-US" sz="2000" b="1" dirty="0" err="1">
                <a:solidFill>
                  <a:schemeClr val="dk1"/>
                </a:solidFill>
                <a:latin typeface="Spectral"/>
                <a:ea typeface="Spectral"/>
                <a:cs typeface="Spectral"/>
                <a:sym typeface="Spectral"/>
              </a:rPr>
              <a:t>Linh</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hoạt</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trong</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triển</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khai</a:t>
            </a:r>
            <a:endParaRPr sz="2800" b="1" dirty="0">
              <a:solidFill>
                <a:schemeClr val="dk1"/>
              </a:solidFill>
              <a:latin typeface="Spectral"/>
              <a:ea typeface="Spectral"/>
              <a:cs typeface="Spectral"/>
              <a:sym typeface="Spectral"/>
            </a:endParaRPr>
          </a:p>
          <a:p>
            <a:pPr marL="914400" lvl="1" indent="-406400" algn="l" rtl="0">
              <a:lnSpc>
                <a:spcPct val="115000"/>
              </a:lnSpc>
              <a:spcBef>
                <a:spcPts val="0"/>
              </a:spcBef>
              <a:spcAft>
                <a:spcPts val="0"/>
              </a:spcAft>
              <a:buClr>
                <a:schemeClr val="dk1"/>
              </a:buClr>
              <a:buSzPts val="2800"/>
              <a:buFont typeface="Spectral"/>
              <a:buChar char="➢"/>
            </a:pPr>
            <a:r>
              <a:rPr lang="en-US" sz="2000" b="1" dirty="0" err="1">
                <a:solidFill>
                  <a:schemeClr val="dk1"/>
                </a:solidFill>
                <a:latin typeface="Spectral"/>
                <a:ea typeface="Spectral"/>
                <a:cs typeface="Spectral"/>
                <a:sym typeface="Spectral"/>
              </a:rPr>
              <a:t>Tích</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hợp</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với</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các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giao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thức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khác</a:t>
            </a:r>
            <a:endParaRPr sz="2800" dirty="0">
              <a:solidFill>
                <a:schemeClr val="dk1"/>
              </a:solidFill>
              <a:latin typeface="Spectral"/>
              <a:ea typeface="Spectral"/>
              <a:cs typeface="Spectral"/>
              <a:sym typeface="Spectral"/>
            </a:endParaRPr>
          </a:p>
          <a:p>
            <a:pPr marL="914400" lvl="1" indent="-406400" algn="l" rtl="0">
              <a:lnSpc>
                <a:spcPct val="115000"/>
              </a:lnSpc>
              <a:spcBef>
                <a:spcPts val="0"/>
              </a:spcBef>
              <a:spcAft>
                <a:spcPts val="0"/>
              </a:spcAft>
              <a:buClr>
                <a:schemeClr val="dk1"/>
              </a:buClr>
              <a:buSzPts val="2800"/>
              <a:buFont typeface="Spectral"/>
              <a:buChar char="➢"/>
            </a:pPr>
            <a:r>
              <a:rPr lang="en-US" sz="2000" b="1" dirty="0" err="1">
                <a:solidFill>
                  <a:schemeClr val="dk1"/>
                </a:solidFill>
                <a:latin typeface="Spectral"/>
                <a:ea typeface="Spectral"/>
                <a:cs typeface="Spectral"/>
                <a:sym typeface="Spectral"/>
              </a:rPr>
              <a:t>Khả</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năng</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mở</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rộng</a:t>
            </a:r>
            <a:endParaRPr sz="2800" dirty="0">
              <a:solidFill>
                <a:schemeClr val="dk1"/>
              </a:solidFill>
              <a:latin typeface="Spectral"/>
              <a:ea typeface="Spectral"/>
              <a:cs typeface="Spectral"/>
              <a:sym typeface="Spectral"/>
            </a:endParaRPr>
          </a:p>
          <a:p>
            <a:pPr marL="914400" lvl="1" indent="-406400" algn="l" rtl="0">
              <a:lnSpc>
                <a:spcPct val="115000"/>
              </a:lnSpc>
              <a:spcBef>
                <a:spcPts val="0"/>
              </a:spcBef>
              <a:spcAft>
                <a:spcPts val="0"/>
              </a:spcAft>
              <a:buClr>
                <a:schemeClr val="dk1"/>
              </a:buClr>
              <a:buSzPts val="2800"/>
              <a:buFont typeface="Spectral"/>
              <a:buChar char="➢"/>
            </a:pPr>
            <a:r>
              <a:rPr lang="en-US" sz="2000" b="1" dirty="0" err="1">
                <a:solidFill>
                  <a:schemeClr val="dk1"/>
                </a:solidFill>
                <a:latin typeface="Spectral"/>
                <a:ea typeface="Spectral"/>
                <a:cs typeface="Spectral"/>
                <a:sym typeface="Spectral"/>
              </a:rPr>
              <a:t>Hỗ</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trợ</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đa</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nền</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tảng</a:t>
            </a:r>
            <a:endParaRPr sz="2700"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Clr>
                <a:schemeClr val="dk1"/>
              </a:buClr>
              <a:buSzPts val="1100"/>
              <a:buFont typeface="Arial"/>
              <a:buNone/>
            </a:pPr>
            <a:endParaRPr sz="2200" b="1" dirty="0">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SzPts val="1100"/>
              <a:buNone/>
            </a:pPr>
            <a:endParaRPr sz="2000" b="1"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dirty="0">
              <a:solidFill>
                <a:schemeClr val="dk1"/>
              </a:solidFill>
              <a:latin typeface="Lobster"/>
              <a:ea typeface="Lobster"/>
              <a:cs typeface="Lobster"/>
              <a:sym typeface="Lobster"/>
            </a:endParaRPr>
          </a:p>
          <a:p>
            <a:pPr marL="0" marR="0" lvl="0" indent="0" algn="just" rtl="0">
              <a:spcBef>
                <a:spcPts val="1200"/>
              </a:spcBef>
              <a:spcAft>
                <a:spcPts val="0"/>
              </a:spcAft>
              <a:buNone/>
            </a:pPr>
            <a:endParaRPr sz="2000" dirty="0">
              <a:solidFill>
                <a:schemeClr val="dk1"/>
              </a:solidFill>
            </a:endParaRPr>
          </a:p>
        </p:txBody>
      </p:sp>
      <p:grpSp>
        <p:nvGrpSpPr>
          <p:cNvPr id="1457" name="Google Shape;1457;p32"/>
          <p:cNvGrpSpPr/>
          <p:nvPr/>
        </p:nvGrpSpPr>
        <p:grpSpPr>
          <a:xfrm>
            <a:off x="-22013" y="6365754"/>
            <a:ext cx="11982372" cy="6235057"/>
            <a:chOff x="88118" y="8476743"/>
            <a:chExt cx="11982372" cy="6235057"/>
          </a:xfrm>
        </p:grpSpPr>
        <p:sp>
          <p:nvSpPr>
            <p:cNvPr id="1458" name="Google Shape;1458;p32"/>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9" name="Google Shape;1459;p32"/>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1460" name="Google Shape;1460;p32"/>
          <p:cNvPicPr preferRelativeResize="0"/>
          <p:nvPr/>
        </p:nvPicPr>
        <p:blipFill rotWithShape="1">
          <a:blip r:embed="rId3">
            <a:alphaModFix/>
          </a:blip>
          <a:srcRect/>
          <a:stretch/>
        </p:blipFill>
        <p:spPr>
          <a:xfrm>
            <a:off x="10189897" y="1585573"/>
            <a:ext cx="1558321" cy="1460926"/>
          </a:xfrm>
          <a:prstGeom prst="rect">
            <a:avLst/>
          </a:prstGeom>
          <a:noFill/>
          <a:ln>
            <a:noFill/>
          </a:ln>
        </p:spPr>
      </p:pic>
      <p:pic>
        <p:nvPicPr>
          <p:cNvPr id="1461" name="Google Shape;1461;p32" descr="Ảnh bong bóng xanh 3D đẹp"/>
          <p:cNvPicPr preferRelativeResize="0"/>
          <p:nvPr/>
        </p:nvPicPr>
        <p:blipFill rotWithShape="1">
          <a:blip r:embed="rId4">
            <a:alphaModFix/>
          </a:blip>
          <a:srcRect l="5370" t="42395" r="35028" b="26135"/>
          <a:stretch/>
        </p:blipFill>
        <p:spPr>
          <a:xfrm>
            <a:off x="684418" y="1334024"/>
            <a:ext cx="695400" cy="695400"/>
          </a:xfrm>
          <a:prstGeom prst="ellipse">
            <a:avLst/>
          </a:prstGeom>
          <a:noFill/>
          <a:ln>
            <a:noFill/>
          </a:ln>
        </p:spPr>
      </p:pic>
      <p:pic>
        <p:nvPicPr>
          <p:cNvPr id="1462" name="Google Shape;1462;p32"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1463" name="Google Shape;1463;p32"/>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1464" name="Google Shape;1464;p32"/>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1465" name="Google Shape;1465;p32"/>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1466" name="Google Shape;1466;p32"/>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1467" name="Google Shape;1467;p32"/>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1468" name="Google Shape;1468;p32"/>
          <p:cNvGrpSpPr/>
          <p:nvPr/>
        </p:nvGrpSpPr>
        <p:grpSpPr>
          <a:xfrm rot="4771648">
            <a:off x="9092785" y="11283463"/>
            <a:ext cx="1213311" cy="1725210"/>
            <a:chOff x="6319795" y="1756605"/>
            <a:chExt cx="2561400" cy="3522600"/>
          </a:xfrm>
        </p:grpSpPr>
        <p:sp>
          <p:nvSpPr>
            <p:cNvPr id="1469" name="Google Shape;1469;p32"/>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70" name="Google Shape;1470;p32"/>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1471" name="Google Shape;1471;p32"/>
          <p:cNvGrpSpPr/>
          <p:nvPr/>
        </p:nvGrpSpPr>
        <p:grpSpPr>
          <a:xfrm rot="-4734158">
            <a:off x="6824515" y="10788946"/>
            <a:ext cx="1624854" cy="2264378"/>
            <a:chOff x="6319795" y="1756605"/>
            <a:chExt cx="2561400" cy="3522600"/>
          </a:xfrm>
        </p:grpSpPr>
        <p:sp>
          <p:nvSpPr>
            <p:cNvPr id="1472" name="Google Shape;1472;p32"/>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73" name="Google Shape;1473;p32"/>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1474" name="Google Shape;1474;p32"/>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1475" name="Google Shape;1475;p32"/>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1476" name="Google Shape;1476;p32"/>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7" name="Google Shape;1477;p32"/>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grpSp>
        <p:nvGrpSpPr>
          <p:cNvPr id="1482" name="Google Shape;1482;p33"/>
          <p:cNvGrpSpPr/>
          <p:nvPr/>
        </p:nvGrpSpPr>
        <p:grpSpPr>
          <a:xfrm>
            <a:off x="18948" y="38919"/>
            <a:ext cx="12192005" cy="3131185"/>
            <a:chOff x="1" y="138545"/>
            <a:chExt cx="12192005" cy="3131185"/>
          </a:xfrm>
        </p:grpSpPr>
        <p:sp>
          <p:nvSpPr>
            <p:cNvPr id="1483" name="Google Shape;1483;p33"/>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4" name="Google Shape;1484;p33"/>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5" name="Google Shape;1485;p33"/>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6" name="Google Shape;1486;p33"/>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7" name="Google Shape;1487;p33"/>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8" name="Google Shape;1488;p33"/>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89" name="Google Shape;1489;p33"/>
          <p:cNvGrpSpPr/>
          <p:nvPr/>
        </p:nvGrpSpPr>
        <p:grpSpPr>
          <a:xfrm>
            <a:off x="-24474" y="3486355"/>
            <a:ext cx="12192005" cy="3131185"/>
            <a:chOff x="7" y="3546767"/>
            <a:chExt cx="12192005" cy="3131185"/>
          </a:xfrm>
        </p:grpSpPr>
        <p:sp>
          <p:nvSpPr>
            <p:cNvPr id="1490" name="Google Shape;1490;p33"/>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1" name="Google Shape;1491;p33"/>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2" name="Google Shape;1492;p33"/>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3" name="Google Shape;1493;p33"/>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4" name="Google Shape;1494;p33"/>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5" name="Google Shape;1495;p33"/>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96" name="Google Shape;1496;p33"/>
          <p:cNvGrpSpPr/>
          <p:nvPr/>
        </p:nvGrpSpPr>
        <p:grpSpPr>
          <a:xfrm>
            <a:off x="32455" y="765"/>
            <a:ext cx="5715066" cy="6858000"/>
            <a:chOff x="6317685" y="0"/>
            <a:chExt cx="5715066" cy="6858000"/>
          </a:xfrm>
        </p:grpSpPr>
        <p:sp>
          <p:nvSpPr>
            <p:cNvPr id="1497" name="Google Shape;1497;p33"/>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8" name="Google Shape;1498;p33"/>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9" name="Google Shape;1499;p33"/>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0" name="Google Shape;1500;p33"/>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1" name="Google Shape;1501;p33"/>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2" name="Google Shape;1502;p33"/>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3" name="Google Shape;1503;p33"/>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4" name="Google Shape;1504;p33"/>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5" name="Google Shape;1505;p33"/>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6" name="Google Shape;1506;p33"/>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07" name="Google Shape;1507;p33"/>
          <p:cNvGrpSpPr/>
          <p:nvPr/>
        </p:nvGrpSpPr>
        <p:grpSpPr>
          <a:xfrm>
            <a:off x="6131651" y="25068"/>
            <a:ext cx="5715066" cy="6858000"/>
            <a:chOff x="6317685" y="0"/>
            <a:chExt cx="5715066" cy="6858000"/>
          </a:xfrm>
        </p:grpSpPr>
        <p:sp>
          <p:nvSpPr>
            <p:cNvPr id="1508" name="Google Shape;1508;p33"/>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9" name="Google Shape;1509;p33"/>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0" name="Google Shape;1510;p33"/>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1" name="Google Shape;1511;p33"/>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2" name="Google Shape;1512;p33"/>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3" name="Google Shape;1513;p33"/>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4" name="Google Shape;1514;p33"/>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5" name="Google Shape;1515;p33"/>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6" name="Google Shape;1516;p33"/>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7" name="Google Shape;1517;p33"/>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18" name="Google Shape;1518;p33"/>
          <p:cNvGrpSpPr/>
          <p:nvPr/>
        </p:nvGrpSpPr>
        <p:grpSpPr>
          <a:xfrm>
            <a:off x="9750" y="-1851"/>
            <a:ext cx="11982372" cy="6851894"/>
            <a:chOff x="88123" y="4892779"/>
            <a:chExt cx="11982372" cy="6851894"/>
          </a:xfrm>
        </p:grpSpPr>
        <p:sp>
          <p:nvSpPr>
            <p:cNvPr id="1519" name="Google Shape;1519;p33"/>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0" name="Google Shape;1520;p33"/>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1521" name="Google Shape;1521;p33"/>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522" name="Google Shape;1522;p33"/>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3" name="Google Shape;1523;p33"/>
          <p:cNvSpPr txBox="1"/>
          <p:nvPr/>
        </p:nvSpPr>
        <p:spPr>
          <a:xfrm>
            <a:off x="1853874" y="1324049"/>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dirty="0">
                <a:solidFill>
                  <a:srgbClr val="00B0F0"/>
                </a:solidFill>
                <a:latin typeface="Lobster"/>
                <a:ea typeface="Lobster"/>
                <a:cs typeface="Lobster"/>
                <a:sym typeface="Lobster"/>
              </a:rPr>
              <a:t>NHƯỢC ĐIỂM </a:t>
            </a:r>
            <a:r>
              <a:rPr lang="en-US" sz="7000" dirty="0" err="1">
                <a:solidFill>
                  <a:srgbClr val="00B0F0"/>
                </a:solidFill>
                <a:latin typeface="Lobster"/>
                <a:ea typeface="Lobster"/>
                <a:cs typeface="Lobster"/>
                <a:sym typeface="Lobster"/>
              </a:rPr>
              <a:t>IPSec</a:t>
            </a:r>
            <a:r>
              <a:rPr lang="en-US" sz="7000" dirty="0">
                <a:solidFill>
                  <a:srgbClr val="00B0F0"/>
                </a:solidFill>
                <a:latin typeface="Lobster"/>
                <a:ea typeface="Lobster"/>
                <a:cs typeface="Lobster"/>
                <a:sym typeface="Lobster"/>
              </a:rPr>
              <a:t> </a:t>
            </a:r>
            <a:endParaRPr sz="7000" dirty="0"/>
          </a:p>
        </p:txBody>
      </p:sp>
      <p:sp>
        <p:nvSpPr>
          <p:cNvPr id="1524" name="Google Shape;1524;p33"/>
          <p:cNvSpPr txBox="1"/>
          <p:nvPr/>
        </p:nvSpPr>
        <p:spPr>
          <a:xfrm>
            <a:off x="2956895" y="1977786"/>
            <a:ext cx="10545600" cy="4925400"/>
          </a:xfrm>
          <a:prstGeom prst="rect">
            <a:avLst/>
          </a:prstGeom>
          <a:noFill/>
          <a:ln>
            <a:noFill/>
          </a:ln>
        </p:spPr>
        <p:txBody>
          <a:bodyPr spcFirstLastPara="1" wrap="square" lIns="91425" tIns="45700" rIns="91425" bIns="45700" anchor="t" anchorCtr="0">
            <a:spAutoFit/>
          </a:bodyPr>
          <a:lstStyle/>
          <a:p>
            <a:pPr marL="0" lvl="0" indent="0" algn="just" rtl="0">
              <a:lnSpc>
                <a:spcPct val="150000"/>
              </a:lnSpc>
              <a:spcBef>
                <a:spcPts val="1200"/>
              </a:spcBef>
              <a:spcAft>
                <a:spcPts val="0"/>
              </a:spcAft>
              <a:buNone/>
            </a:pPr>
            <a:endParaRPr sz="2000" b="1" dirty="0">
              <a:solidFill>
                <a:schemeClr val="dk1"/>
              </a:solidFill>
              <a:latin typeface="Spectral"/>
              <a:ea typeface="Spectral"/>
              <a:cs typeface="Spectral"/>
              <a:sym typeface="Spectral"/>
            </a:endParaRPr>
          </a:p>
          <a:p>
            <a:pPr marL="914400" lvl="1" indent="-355600" algn="just" rtl="0">
              <a:lnSpc>
                <a:spcPct val="115000"/>
              </a:lnSpc>
              <a:spcBef>
                <a:spcPts val="1200"/>
              </a:spcBef>
              <a:spcAft>
                <a:spcPts val="0"/>
              </a:spcAft>
              <a:buClr>
                <a:schemeClr val="dk1"/>
              </a:buClr>
              <a:buSzPts val="2000"/>
              <a:buFont typeface="Spectral"/>
              <a:buChar char="➢"/>
            </a:pPr>
            <a:r>
              <a:rPr lang="en-US" sz="2000" b="1" dirty="0" err="1">
                <a:solidFill>
                  <a:schemeClr val="dk1"/>
                </a:solidFill>
                <a:latin typeface="Spectral"/>
                <a:ea typeface="Spectral"/>
                <a:cs typeface="Spectral"/>
                <a:sym typeface="Spectral"/>
              </a:rPr>
              <a:t>Độ</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phức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tạp</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trong</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triển</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khai</a:t>
            </a:r>
            <a:endParaRPr sz="2000" dirty="0">
              <a:solidFill>
                <a:schemeClr val="dk1"/>
              </a:solidFill>
              <a:latin typeface="Spectral"/>
              <a:ea typeface="Spectral"/>
              <a:cs typeface="Spectral"/>
              <a:sym typeface="Spectral"/>
            </a:endParaRPr>
          </a:p>
          <a:p>
            <a:pPr marL="914400" lvl="1" indent="-355600" algn="just" rtl="0">
              <a:lnSpc>
                <a:spcPct val="115000"/>
              </a:lnSpc>
              <a:spcBef>
                <a:spcPts val="0"/>
              </a:spcBef>
              <a:spcAft>
                <a:spcPts val="0"/>
              </a:spcAft>
              <a:buClr>
                <a:schemeClr val="dk1"/>
              </a:buClr>
              <a:buSzPts val="2000"/>
              <a:buFont typeface="Spectral"/>
              <a:buChar char="➢"/>
            </a:pPr>
            <a:r>
              <a:rPr lang="en-US" sz="2000" b="1" dirty="0" err="1">
                <a:solidFill>
                  <a:schemeClr val="dk1"/>
                </a:solidFill>
                <a:latin typeface="Spectral"/>
                <a:ea typeface="Spectral"/>
                <a:cs typeface="Spectral"/>
                <a:sym typeface="Spectral"/>
              </a:rPr>
              <a:t>Hiệu</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năng</a:t>
            </a:r>
            <a:endParaRPr sz="2000" dirty="0">
              <a:solidFill>
                <a:schemeClr val="dk1"/>
              </a:solidFill>
              <a:latin typeface="Spectral"/>
              <a:ea typeface="Spectral"/>
              <a:cs typeface="Spectral"/>
              <a:sym typeface="Spectral"/>
            </a:endParaRPr>
          </a:p>
          <a:p>
            <a:pPr marL="914400" lvl="1" indent="-355600" algn="just" rtl="0">
              <a:lnSpc>
                <a:spcPct val="115000"/>
              </a:lnSpc>
              <a:spcBef>
                <a:spcPts val="0"/>
              </a:spcBef>
              <a:spcAft>
                <a:spcPts val="0"/>
              </a:spcAft>
              <a:buClr>
                <a:schemeClr val="dk1"/>
              </a:buClr>
              <a:buSzPts val="2000"/>
              <a:buFont typeface="Spectral"/>
              <a:buChar char="➢"/>
            </a:pPr>
            <a:r>
              <a:rPr lang="en-US" sz="2000" b="1" dirty="0" err="1">
                <a:solidFill>
                  <a:schemeClr val="dk1"/>
                </a:solidFill>
                <a:latin typeface="Spectral"/>
                <a:ea typeface="Spectral"/>
                <a:cs typeface="Spectral"/>
                <a:sym typeface="Spectral"/>
              </a:rPr>
              <a:t>Tương</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thích</a:t>
            </a:r>
            <a:endParaRPr sz="2000" dirty="0">
              <a:solidFill>
                <a:schemeClr val="dk1"/>
              </a:solidFill>
              <a:latin typeface="Spectral"/>
              <a:ea typeface="Spectral"/>
              <a:cs typeface="Spectral"/>
              <a:sym typeface="Spectral"/>
            </a:endParaRPr>
          </a:p>
          <a:p>
            <a:pPr marL="914400" lvl="1" indent="-355600" algn="just" rtl="0">
              <a:lnSpc>
                <a:spcPct val="115000"/>
              </a:lnSpc>
              <a:spcBef>
                <a:spcPts val="0"/>
              </a:spcBef>
              <a:spcAft>
                <a:spcPts val="0"/>
              </a:spcAft>
              <a:buClr>
                <a:schemeClr val="dk1"/>
              </a:buClr>
              <a:buSzPts val="2000"/>
              <a:buFont typeface="Spectral"/>
              <a:buChar char="➢"/>
            </a:pPr>
            <a:r>
              <a:rPr lang="en-US" sz="2000" b="1" dirty="0" err="1">
                <a:solidFill>
                  <a:schemeClr val="dk1"/>
                </a:solidFill>
                <a:latin typeface="Spectral"/>
                <a:ea typeface="Spectral"/>
                <a:cs typeface="Spectral"/>
                <a:sym typeface="Spectral"/>
              </a:rPr>
              <a:t>Không</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bảo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vệ</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toàn</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bộ</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đường</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truyền</a:t>
            </a:r>
            <a:endParaRPr sz="2000" dirty="0">
              <a:solidFill>
                <a:schemeClr val="dk1"/>
              </a:solidFill>
              <a:latin typeface="Spectral"/>
              <a:ea typeface="Spectral"/>
              <a:cs typeface="Spectral"/>
              <a:sym typeface="Spectral"/>
            </a:endParaRPr>
          </a:p>
          <a:p>
            <a:pPr marL="914400" lvl="1" indent="-355600" algn="just" rtl="0">
              <a:lnSpc>
                <a:spcPct val="115000"/>
              </a:lnSpc>
              <a:spcBef>
                <a:spcPts val="0"/>
              </a:spcBef>
              <a:spcAft>
                <a:spcPts val="0"/>
              </a:spcAft>
              <a:buClr>
                <a:schemeClr val="dk1"/>
              </a:buClr>
              <a:buSzPts val="2000"/>
              <a:buFont typeface="Spectral"/>
              <a:buChar char="➢"/>
            </a:pPr>
            <a:r>
              <a:rPr lang="en-US" sz="2000" b="1" dirty="0" err="1">
                <a:solidFill>
                  <a:schemeClr val="dk1"/>
                </a:solidFill>
                <a:latin typeface="Spectral"/>
                <a:ea typeface="Spectral"/>
                <a:cs typeface="Spectral"/>
                <a:sym typeface="Spectral"/>
              </a:rPr>
              <a:t>Khó</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theo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dõi</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và</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xử</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lý</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sự</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cố</a:t>
            </a:r>
            <a:endParaRPr sz="2000" b="1" dirty="0">
              <a:solidFill>
                <a:schemeClr val="dk1"/>
              </a:solidFill>
              <a:latin typeface="Spectral"/>
              <a:ea typeface="Spectral"/>
              <a:cs typeface="Spectral"/>
              <a:sym typeface="Spectral"/>
            </a:endParaRPr>
          </a:p>
          <a:p>
            <a:pPr marL="914400" lvl="1" indent="-355600" algn="just" rtl="0">
              <a:lnSpc>
                <a:spcPct val="115000"/>
              </a:lnSpc>
              <a:spcBef>
                <a:spcPts val="0"/>
              </a:spcBef>
              <a:spcAft>
                <a:spcPts val="0"/>
              </a:spcAft>
              <a:buClr>
                <a:schemeClr val="dk1"/>
              </a:buClr>
              <a:buSzPts val="2000"/>
              <a:buFont typeface="Spectral"/>
              <a:buChar char="➢"/>
            </a:pPr>
            <a:r>
              <a:rPr lang="en-US" sz="2000" b="1" dirty="0">
                <a:solidFill>
                  <a:schemeClr val="dk1"/>
                </a:solidFill>
                <a:latin typeface="Spectral"/>
                <a:ea typeface="Spectral"/>
                <a:cs typeface="Spectral"/>
                <a:sym typeface="Spectral"/>
              </a:rPr>
              <a:t>Chi </a:t>
            </a:r>
            <a:r>
              <a:rPr lang="en-US" sz="2000" b="1" dirty="0" err="1">
                <a:solidFill>
                  <a:schemeClr val="dk1"/>
                </a:solidFill>
                <a:latin typeface="Spectral"/>
                <a:ea typeface="Spectral"/>
                <a:cs typeface="Spectral"/>
                <a:sym typeface="Spectral"/>
              </a:rPr>
              <a:t>phí</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triển</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khai</a:t>
            </a:r>
            <a:endParaRPr sz="2000" b="1"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Clr>
                <a:schemeClr val="dk1"/>
              </a:buClr>
              <a:buSzPts val="1100"/>
              <a:buFont typeface="Arial"/>
              <a:buNone/>
            </a:pPr>
            <a:endParaRPr sz="2000" b="1" dirty="0">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SzPts val="1100"/>
              <a:buNone/>
            </a:pPr>
            <a:endParaRPr sz="2000" b="1"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dirty="0">
              <a:solidFill>
                <a:schemeClr val="dk1"/>
              </a:solidFill>
              <a:latin typeface="Lobster"/>
              <a:ea typeface="Lobster"/>
              <a:cs typeface="Lobster"/>
              <a:sym typeface="Lobster"/>
            </a:endParaRPr>
          </a:p>
          <a:p>
            <a:pPr marL="0" marR="0" lvl="0" indent="0" algn="just" rtl="0">
              <a:spcBef>
                <a:spcPts val="1200"/>
              </a:spcBef>
              <a:spcAft>
                <a:spcPts val="0"/>
              </a:spcAft>
              <a:buNone/>
            </a:pPr>
            <a:endParaRPr sz="2000" dirty="0">
              <a:solidFill>
                <a:schemeClr val="dk1"/>
              </a:solidFill>
            </a:endParaRPr>
          </a:p>
        </p:txBody>
      </p:sp>
      <p:grpSp>
        <p:nvGrpSpPr>
          <p:cNvPr id="1525" name="Google Shape;1525;p33"/>
          <p:cNvGrpSpPr/>
          <p:nvPr/>
        </p:nvGrpSpPr>
        <p:grpSpPr>
          <a:xfrm>
            <a:off x="-22013" y="6365754"/>
            <a:ext cx="11982372" cy="6235057"/>
            <a:chOff x="88118" y="8476743"/>
            <a:chExt cx="11982372" cy="6235057"/>
          </a:xfrm>
        </p:grpSpPr>
        <p:sp>
          <p:nvSpPr>
            <p:cNvPr id="1526" name="Google Shape;1526;p33"/>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7" name="Google Shape;1527;p33"/>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1528" name="Google Shape;1528;p33"/>
          <p:cNvPicPr preferRelativeResize="0"/>
          <p:nvPr/>
        </p:nvPicPr>
        <p:blipFill rotWithShape="1">
          <a:blip r:embed="rId3">
            <a:alphaModFix/>
          </a:blip>
          <a:srcRect/>
          <a:stretch/>
        </p:blipFill>
        <p:spPr>
          <a:xfrm>
            <a:off x="10189897" y="1585573"/>
            <a:ext cx="1558321" cy="1460926"/>
          </a:xfrm>
          <a:prstGeom prst="rect">
            <a:avLst/>
          </a:prstGeom>
          <a:noFill/>
          <a:ln>
            <a:noFill/>
          </a:ln>
        </p:spPr>
      </p:pic>
      <p:pic>
        <p:nvPicPr>
          <p:cNvPr id="1529" name="Google Shape;1529;p33" descr="Ảnh bong bóng xanh 3D đẹp"/>
          <p:cNvPicPr preferRelativeResize="0"/>
          <p:nvPr/>
        </p:nvPicPr>
        <p:blipFill rotWithShape="1">
          <a:blip r:embed="rId4">
            <a:alphaModFix/>
          </a:blip>
          <a:srcRect l="5370" t="42395" r="35028" b="26135"/>
          <a:stretch/>
        </p:blipFill>
        <p:spPr>
          <a:xfrm>
            <a:off x="684418" y="1334024"/>
            <a:ext cx="695400" cy="695400"/>
          </a:xfrm>
          <a:prstGeom prst="ellipse">
            <a:avLst/>
          </a:prstGeom>
          <a:noFill/>
          <a:ln>
            <a:noFill/>
          </a:ln>
        </p:spPr>
      </p:pic>
      <p:pic>
        <p:nvPicPr>
          <p:cNvPr id="1530" name="Google Shape;1530;p33"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1531" name="Google Shape;1531;p33"/>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1532" name="Google Shape;1532;p33"/>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1533" name="Google Shape;1533;p33"/>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1534" name="Google Shape;1534;p33"/>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1535" name="Google Shape;1535;p33"/>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1536" name="Google Shape;1536;p33"/>
          <p:cNvGrpSpPr/>
          <p:nvPr/>
        </p:nvGrpSpPr>
        <p:grpSpPr>
          <a:xfrm rot="4771648">
            <a:off x="9092785" y="11283463"/>
            <a:ext cx="1213311" cy="1725210"/>
            <a:chOff x="6319795" y="1756605"/>
            <a:chExt cx="2561400" cy="3522600"/>
          </a:xfrm>
        </p:grpSpPr>
        <p:sp>
          <p:nvSpPr>
            <p:cNvPr id="1537" name="Google Shape;1537;p33"/>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38" name="Google Shape;1538;p33"/>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1539" name="Google Shape;1539;p33"/>
          <p:cNvGrpSpPr/>
          <p:nvPr/>
        </p:nvGrpSpPr>
        <p:grpSpPr>
          <a:xfrm rot="-4734158">
            <a:off x="6824515" y="10788946"/>
            <a:ext cx="1624854" cy="2264378"/>
            <a:chOff x="6319795" y="1756605"/>
            <a:chExt cx="2561400" cy="3522600"/>
          </a:xfrm>
        </p:grpSpPr>
        <p:sp>
          <p:nvSpPr>
            <p:cNvPr id="1540" name="Google Shape;1540;p33"/>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41" name="Google Shape;1541;p33"/>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1542" name="Google Shape;1542;p33"/>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1543" name="Google Shape;1543;p33"/>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1544" name="Google Shape;1544;p33"/>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5" name="Google Shape;1545;p33"/>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grpSp>
        <p:nvGrpSpPr>
          <p:cNvPr id="1550" name="Google Shape;1550;p34"/>
          <p:cNvGrpSpPr/>
          <p:nvPr/>
        </p:nvGrpSpPr>
        <p:grpSpPr>
          <a:xfrm>
            <a:off x="18946" y="38919"/>
            <a:ext cx="12192007" cy="3131131"/>
            <a:chOff x="-1" y="138545"/>
            <a:chExt cx="12192007" cy="3131131"/>
          </a:xfrm>
        </p:grpSpPr>
        <p:sp>
          <p:nvSpPr>
            <p:cNvPr id="1551" name="Google Shape;1551;p34"/>
            <p:cNvSpPr/>
            <p:nvPr/>
          </p:nvSpPr>
          <p:spPr>
            <a:xfrm rot="5400000">
              <a:off x="5950527" y="-581198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2" name="Google Shape;1552;p34"/>
            <p:cNvSpPr/>
            <p:nvPr/>
          </p:nvSpPr>
          <p:spPr>
            <a:xfrm rot="5400000">
              <a:off x="5950528" y="-5243946"/>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3" name="Google Shape;1553;p34"/>
            <p:cNvSpPr/>
            <p:nvPr/>
          </p:nvSpPr>
          <p:spPr>
            <a:xfrm rot="5400000">
              <a:off x="5950529" y="-4675909"/>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4" name="Google Shape;1554;p34"/>
            <p:cNvSpPr/>
            <p:nvPr/>
          </p:nvSpPr>
          <p:spPr>
            <a:xfrm rot="5400000">
              <a:off x="5950530" y="-4107872"/>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5" name="Google Shape;1555;p34"/>
            <p:cNvSpPr/>
            <p:nvPr/>
          </p:nvSpPr>
          <p:spPr>
            <a:xfrm rot="5400000">
              <a:off x="5950531" y="-3539835"/>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6" name="Google Shape;1556;p34"/>
            <p:cNvSpPr/>
            <p:nvPr/>
          </p:nvSpPr>
          <p:spPr>
            <a:xfrm rot="5400000">
              <a:off x="5950532" y="-2971798"/>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57" name="Google Shape;1557;p34"/>
          <p:cNvGrpSpPr/>
          <p:nvPr/>
        </p:nvGrpSpPr>
        <p:grpSpPr>
          <a:xfrm>
            <a:off x="-24476" y="3486355"/>
            <a:ext cx="12192007" cy="3131131"/>
            <a:chOff x="5" y="3546767"/>
            <a:chExt cx="12192007" cy="3131131"/>
          </a:xfrm>
        </p:grpSpPr>
        <p:sp>
          <p:nvSpPr>
            <p:cNvPr id="1558" name="Google Shape;1558;p34"/>
            <p:cNvSpPr/>
            <p:nvPr/>
          </p:nvSpPr>
          <p:spPr>
            <a:xfrm rot="5400000">
              <a:off x="5950533" y="-2403761"/>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9" name="Google Shape;1559;p34"/>
            <p:cNvSpPr/>
            <p:nvPr/>
          </p:nvSpPr>
          <p:spPr>
            <a:xfrm rot="5400000">
              <a:off x="5950534" y="-18357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0" name="Google Shape;1560;p34"/>
            <p:cNvSpPr/>
            <p:nvPr/>
          </p:nvSpPr>
          <p:spPr>
            <a:xfrm rot="5400000">
              <a:off x="5950535" y="-1267687"/>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1" name="Google Shape;1561;p34"/>
            <p:cNvSpPr/>
            <p:nvPr/>
          </p:nvSpPr>
          <p:spPr>
            <a:xfrm rot="5400000">
              <a:off x="5950536" y="-699650"/>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2" name="Google Shape;1562;p34"/>
            <p:cNvSpPr/>
            <p:nvPr/>
          </p:nvSpPr>
          <p:spPr>
            <a:xfrm rot="5400000">
              <a:off x="5950537" y="-13161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3" name="Google Shape;1563;p34"/>
            <p:cNvSpPr/>
            <p:nvPr/>
          </p:nvSpPr>
          <p:spPr>
            <a:xfrm rot="5400000">
              <a:off x="5950538" y="4364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64" name="Google Shape;1564;p34"/>
          <p:cNvGrpSpPr/>
          <p:nvPr/>
        </p:nvGrpSpPr>
        <p:grpSpPr>
          <a:xfrm>
            <a:off x="32455" y="765"/>
            <a:ext cx="5715012" cy="6858000"/>
            <a:chOff x="6317685" y="0"/>
            <a:chExt cx="5715012" cy="6858000"/>
          </a:xfrm>
        </p:grpSpPr>
        <p:sp>
          <p:nvSpPr>
            <p:cNvPr id="1565" name="Google Shape;1565;p34"/>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6" name="Google Shape;1566;p34"/>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7" name="Google Shape;1567;p34"/>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8" name="Google Shape;1568;p34"/>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9" name="Google Shape;1569;p34"/>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0" name="Google Shape;1570;p34"/>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1" name="Google Shape;1571;p34"/>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2" name="Google Shape;1572;p34"/>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3" name="Google Shape;1573;p34"/>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4" name="Google Shape;1574;p34"/>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75" name="Google Shape;1575;p34"/>
          <p:cNvGrpSpPr/>
          <p:nvPr/>
        </p:nvGrpSpPr>
        <p:grpSpPr>
          <a:xfrm>
            <a:off x="6131651" y="25068"/>
            <a:ext cx="5715012" cy="6858000"/>
            <a:chOff x="6317685" y="0"/>
            <a:chExt cx="5715012" cy="6858000"/>
          </a:xfrm>
        </p:grpSpPr>
        <p:sp>
          <p:nvSpPr>
            <p:cNvPr id="1576" name="Google Shape;1576;p34"/>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7" name="Google Shape;1577;p34"/>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8" name="Google Shape;1578;p34"/>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9" name="Google Shape;1579;p34"/>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0" name="Google Shape;1580;p34"/>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1" name="Google Shape;1581;p34"/>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2" name="Google Shape;1582;p34"/>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3" name="Google Shape;1583;p34"/>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4" name="Google Shape;1584;p34"/>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5" name="Google Shape;1585;p34"/>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86" name="Google Shape;1586;p34"/>
          <p:cNvGrpSpPr/>
          <p:nvPr/>
        </p:nvGrpSpPr>
        <p:grpSpPr>
          <a:xfrm>
            <a:off x="-103950" y="-2061"/>
            <a:ext cx="12096068" cy="6857762"/>
            <a:chOff x="-25578" y="5513622"/>
            <a:chExt cx="12096068" cy="6237164"/>
          </a:xfrm>
        </p:grpSpPr>
        <p:sp>
          <p:nvSpPr>
            <p:cNvPr id="1587" name="Google Shape;1587;p34"/>
            <p:cNvSpPr/>
            <p:nvPr/>
          </p:nvSpPr>
          <p:spPr>
            <a:xfrm>
              <a:off x="88118" y="5513622"/>
              <a:ext cx="11982372" cy="623716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8" name="Google Shape;1588;p34"/>
            <p:cNvSpPr txBox="1"/>
            <p:nvPr/>
          </p:nvSpPr>
          <p:spPr>
            <a:xfrm>
              <a:off x="-25578" y="5560507"/>
              <a:ext cx="2658600" cy="64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giao thức IPSec</a:t>
              </a:r>
              <a:endParaRPr sz="2000" b="1">
                <a:solidFill>
                  <a:schemeClr val="accent1"/>
                </a:solidFill>
                <a:latin typeface="Spectral"/>
                <a:ea typeface="Spectral"/>
                <a:cs typeface="Spectral"/>
                <a:sym typeface="Spectral"/>
              </a:endParaRPr>
            </a:p>
          </p:txBody>
        </p:sp>
      </p:grpSp>
      <p:sp>
        <p:nvSpPr>
          <p:cNvPr id="1589" name="Google Shape;1589;p34"/>
          <p:cNvSpPr txBox="1"/>
          <p:nvPr/>
        </p:nvSpPr>
        <p:spPr>
          <a:xfrm>
            <a:off x="3872412" y="7319418"/>
            <a:ext cx="444717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590" name="Google Shape;1590;p34"/>
          <p:cNvSpPr/>
          <p:nvPr/>
        </p:nvSpPr>
        <p:spPr>
          <a:xfrm>
            <a:off x="333818" y="1320020"/>
            <a:ext cx="11414486" cy="5273614"/>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1" name="Google Shape;1591;p34"/>
          <p:cNvSpPr txBox="1"/>
          <p:nvPr/>
        </p:nvSpPr>
        <p:spPr>
          <a:xfrm>
            <a:off x="1912836" y="1552751"/>
            <a:ext cx="8366328"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1592" name="Google Shape;1592;p34"/>
          <p:cNvSpPr txBox="1"/>
          <p:nvPr/>
        </p:nvSpPr>
        <p:spPr>
          <a:xfrm>
            <a:off x="823209" y="2957409"/>
            <a:ext cx="10545583" cy="255454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1593" name="Google Shape;1593;p34"/>
          <p:cNvGrpSpPr/>
          <p:nvPr/>
        </p:nvGrpSpPr>
        <p:grpSpPr>
          <a:xfrm>
            <a:off x="-22025" y="-9007"/>
            <a:ext cx="12192064" cy="6851894"/>
            <a:chOff x="88106" y="7856170"/>
            <a:chExt cx="11982372" cy="6851894"/>
          </a:xfrm>
        </p:grpSpPr>
        <p:sp>
          <p:nvSpPr>
            <p:cNvPr id="1594" name="Google Shape;1594;p34"/>
            <p:cNvSpPr/>
            <p:nvPr/>
          </p:nvSpPr>
          <p:spPr>
            <a:xfrm>
              <a:off x="88106" y="7856170"/>
              <a:ext cx="11982372" cy="685189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5" name="Google Shape;1595;p34"/>
            <p:cNvSpPr txBox="1"/>
            <p:nvPr/>
          </p:nvSpPr>
          <p:spPr>
            <a:xfrm>
              <a:off x="2355204" y="7936177"/>
              <a:ext cx="2658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p:txBody>
        </p:sp>
      </p:grpSp>
      <p:pic>
        <p:nvPicPr>
          <p:cNvPr id="1596" name="Google Shape;1596;p34"/>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1597" name="Google Shape;1597;p34"/>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1598" name="Google Shape;1598;p34"/>
          <p:cNvPicPr preferRelativeResize="0"/>
          <p:nvPr/>
        </p:nvPicPr>
        <p:blipFill rotWithShape="1">
          <a:blip r:embed="rId4">
            <a:alphaModFix/>
          </a:blip>
          <a:srcRect/>
          <a:stretch/>
        </p:blipFill>
        <p:spPr>
          <a:xfrm flipH="1">
            <a:off x="10455268" y="1917532"/>
            <a:ext cx="1355744" cy="1485747"/>
          </a:xfrm>
          <a:prstGeom prst="rect">
            <a:avLst/>
          </a:prstGeom>
          <a:noFill/>
          <a:ln>
            <a:noFill/>
          </a:ln>
        </p:spPr>
      </p:pic>
      <p:sp>
        <p:nvSpPr>
          <p:cNvPr id="1599" name="Google Shape;1599;p34"/>
          <p:cNvSpPr txBox="1"/>
          <p:nvPr/>
        </p:nvSpPr>
        <p:spPr>
          <a:xfrm>
            <a:off x="793638" y="900728"/>
            <a:ext cx="44931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dirty="0">
                <a:solidFill>
                  <a:srgbClr val="00B0F0"/>
                </a:solidFill>
                <a:latin typeface="Lobster"/>
                <a:ea typeface="Lobster"/>
                <a:cs typeface="Lobster"/>
                <a:sym typeface="Lobster"/>
              </a:rPr>
              <a:t>KHÁI NIỆM</a:t>
            </a:r>
            <a:endParaRPr sz="7000" dirty="0"/>
          </a:p>
        </p:txBody>
      </p:sp>
      <p:sp>
        <p:nvSpPr>
          <p:cNvPr id="1600" name="Google Shape;1600;p34"/>
          <p:cNvSpPr txBox="1"/>
          <p:nvPr/>
        </p:nvSpPr>
        <p:spPr>
          <a:xfrm>
            <a:off x="438968" y="2051018"/>
            <a:ext cx="5565900" cy="42174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900" b="1" dirty="0">
                <a:solidFill>
                  <a:schemeClr val="dk1"/>
                </a:solidFill>
                <a:latin typeface="Spectral"/>
                <a:ea typeface="Spectral"/>
                <a:cs typeface="Spectral"/>
                <a:sym typeface="Spectral"/>
              </a:rPr>
              <a:t>VPN</a:t>
            </a:r>
            <a:r>
              <a:rPr lang="en-US" sz="2000" dirty="0">
                <a:solidFill>
                  <a:schemeClr val="dk1"/>
                </a:solidFill>
                <a:latin typeface="Spectral"/>
                <a:ea typeface="Spectral"/>
                <a:cs typeface="Spectral"/>
                <a:sym typeface="Spectral"/>
              </a:rPr>
              <a:t> (Virtual Private Network -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riêng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một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công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nghệ</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phép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thiết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bị</a:t>
            </a:r>
            <a:r>
              <a:rPr lang="en-US" sz="2000" dirty="0">
                <a:solidFill>
                  <a:schemeClr val="dk1"/>
                </a:solidFill>
                <a:latin typeface="Spectral"/>
                <a:ea typeface="Spectral"/>
                <a:cs typeface="Spectral"/>
                <a:sym typeface="Spectral"/>
              </a:rPr>
              <a:t> qua </a:t>
            </a:r>
            <a:r>
              <a:rPr lang="en-US" sz="2000" dirty="0" err="1">
                <a:solidFill>
                  <a:schemeClr val="dk1"/>
                </a:solidFill>
                <a:latin typeface="Spectral"/>
                <a:ea typeface="Spectral"/>
                <a:cs typeface="Spectral"/>
                <a:sym typeface="Spectral"/>
              </a:rPr>
              <a:t>một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công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cộng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như</a:t>
            </a:r>
            <a:r>
              <a:rPr lang="en-US" sz="2000" dirty="0">
                <a:solidFill>
                  <a:schemeClr val="dk1"/>
                </a:solidFill>
                <a:latin typeface="Spectral"/>
                <a:ea typeface="Spectral"/>
                <a:cs typeface="Spectral"/>
                <a:sym typeface="Spectral"/>
              </a:rPr>
              <a:t> Internet, </a:t>
            </a:r>
            <a:r>
              <a:rPr lang="en-US" sz="2000" dirty="0" err="1">
                <a:solidFill>
                  <a:schemeClr val="dk1"/>
                </a:solidFill>
                <a:latin typeface="Spectral"/>
                <a:ea typeface="Spectral"/>
                <a:cs typeface="Spectral"/>
                <a:sym typeface="Spectral"/>
              </a:rPr>
              <a:t>bằng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tạo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ra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một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kênh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truyền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thông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mật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vệ</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truyền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tải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giữa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điểm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cuối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trong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VPN </a:t>
            </a:r>
            <a:r>
              <a:rPr lang="en-US" sz="2000" dirty="0" err="1">
                <a:solidFill>
                  <a:schemeClr val="dk1"/>
                </a:solidFill>
                <a:latin typeface="Spectral"/>
                <a:ea typeface="Spectral"/>
                <a:cs typeface="Spectral"/>
                <a:sym typeface="Spectral"/>
              </a:rPr>
              <a:t>tạo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ra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một</a:t>
            </a:r>
            <a:r>
              <a:rPr lang="en-US" sz="2000" dirty="0">
                <a:solidFill>
                  <a:schemeClr val="dk1"/>
                </a:solidFill>
                <a:latin typeface="Spectral"/>
                <a:ea typeface="Spectral"/>
                <a:cs typeface="Spectral"/>
                <a:sym typeface="Spectral"/>
              </a:rPr>
              <a:t> "tunnel" (</a:t>
            </a:r>
            <a:r>
              <a:rPr lang="en-US" sz="2000" dirty="0" err="1">
                <a:solidFill>
                  <a:schemeClr val="dk1"/>
                </a:solidFill>
                <a:latin typeface="Spectral"/>
                <a:ea typeface="Spectral"/>
                <a:cs typeface="Spectral"/>
                <a:sym typeface="Spectral"/>
              </a:rPr>
              <a:t>đường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hầm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mật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giữa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thiết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bị</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máy</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chủ</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thông</a:t>
            </a:r>
            <a:r>
              <a:rPr lang="en-US" sz="2000" dirty="0">
                <a:solidFill>
                  <a:schemeClr val="dk1"/>
                </a:solidFill>
                <a:latin typeface="Spectral"/>
                <a:ea typeface="Spectral"/>
                <a:cs typeface="Spectral"/>
                <a:sym typeface="Spectral"/>
              </a:rPr>
              <a:t> qua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thức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giúp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ngăn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chặn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cuộc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tấn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công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ngoài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vệ</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tính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riêng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tư</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của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truyền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tải</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0" marR="0" lvl="0" indent="0" algn="just" rtl="0">
              <a:spcBef>
                <a:spcPts val="1200"/>
              </a:spcBef>
              <a:spcAft>
                <a:spcPts val="0"/>
              </a:spcAft>
              <a:buNone/>
            </a:pPr>
            <a:endParaRPr sz="2800" dirty="0">
              <a:solidFill>
                <a:schemeClr val="dk1"/>
              </a:solidFill>
            </a:endParaRPr>
          </a:p>
        </p:txBody>
      </p:sp>
      <p:pic>
        <p:nvPicPr>
          <p:cNvPr id="1601" name="Google Shape;1601;p34"/>
          <p:cNvPicPr preferRelativeResize="0"/>
          <p:nvPr/>
        </p:nvPicPr>
        <p:blipFill rotWithShape="1">
          <a:blip r:embed="rId5">
            <a:alphaModFix/>
          </a:blip>
          <a:srcRect l="16248" t="20781" r="18084" b="21149"/>
          <a:stretch/>
        </p:blipFill>
        <p:spPr>
          <a:xfrm rot="613978">
            <a:off x="8617299" y="1555570"/>
            <a:ext cx="1885571" cy="1667443"/>
          </a:xfrm>
          <a:prstGeom prst="rect">
            <a:avLst/>
          </a:prstGeom>
          <a:noFill/>
          <a:ln>
            <a:noFill/>
          </a:ln>
          <a:effectLst>
            <a:outerShdw blurRad="50800" dist="38100" algn="l" rotWithShape="0">
              <a:srgbClr val="83B9D1">
                <a:alpha val="65882"/>
              </a:srgbClr>
            </a:outerShdw>
          </a:effectLst>
        </p:spPr>
      </p:pic>
      <p:sp>
        <p:nvSpPr>
          <p:cNvPr id="1602" name="Google Shape;1602;p34"/>
          <p:cNvSpPr/>
          <p:nvPr/>
        </p:nvSpPr>
        <p:spPr>
          <a:xfrm rot="632548">
            <a:off x="9266025" y="2709702"/>
            <a:ext cx="2098691" cy="2886306"/>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03" name="Google Shape;1603;p34"/>
          <p:cNvPicPr preferRelativeResize="0"/>
          <p:nvPr/>
        </p:nvPicPr>
        <p:blipFill rotWithShape="1">
          <a:blip r:embed="rId5">
            <a:alphaModFix/>
          </a:blip>
          <a:srcRect l="16248" t="20781" r="18084" b="21149"/>
          <a:stretch/>
        </p:blipFill>
        <p:spPr>
          <a:xfrm rot="-1555727">
            <a:off x="6111747" y="4323568"/>
            <a:ext cx="1579360" cy="1396655"/>
          </a:xfrm>
          <a:prstGeom prst="rect">
            <a:avLst/>
          </a:prstGeom>
          <a:noFill/>
          <a:ln>
            <a:noFill/>
          </a:ln>
          <a:effectLst>
            <a:outerShdw blurRad="50800" dist="38100" algn="l" rotWithShape="0">
              <a:srgbClr val="83B9D1">
                <a:alpha val="65882"/>
              </a:srgbClr>
            </a:outerShdw>
          </a:effectLst>
        </p:spPr>
      </p:pic>
      <p:pic>
        <p:nvPicPr>
          <p:cNvPr id="1604" name="Google Shape;1604;p34"/>
          <p:cNvPicPr preferRelativeResize="0"/>
          <p:nvPr/>
        </p:nvPicPr>
        <p:blipFill rotWithShape="1">
          <a:blip r:embed="rId5">
            <a:alphaModFix/>
          </a:blip>
          <a:srcRect l="16248" t="20781" r="18084" b="21149"/>
          <a:stretch/>
        </p:blipFill>
        <p:spPr>
          <a:xfrm rot="1590004">
            <a:off x="10049736" y="4706990"/>
            <a:ext cx="1579360" cy="1396655"/>
          </a:xfrm>
          <a:prstGeom prst="rect">
            <a:avLst/>
          </a:prstGeom>
          <a:noFill/>
          <a:ln>
            <a:noFill/>
          </a:ln>
          <a:effectLst>
            <a:outerShdw blurRad="50800" dist="38100" algn="l" rotWithShape="0">
              <a:srgbClr val="83B9D1">
                <a:alpha val="65882"/>
              </a:srgbClr>
            </a:outerShdw>
          </a:effectLst>
        </p:spPr>
      </p:pic>
      <p:sp>
        <p:nvSpPr>
          <p:cNvPr id="1605" name="Google Shape;1605;p34"/>
          <p:cNvSpPr/>
          <p:nvPr/>
        </p:nvSpPr>
        <p:spPr>
          <a:xfrm>
            <a:off x="32455" y="6388647"/>
            <a:ext cx="11982372" cy="6237164"/>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06" name="Google Shape;1606;p34"/>
          <p:cNvPicPr preferRelativeResize="0"/>
          <p:nvPr/>
        </p:nvPicPr>
        <p:blipFill rotWithShape="1">
          <a:blip r:embed="rId6">
            <a:alphaModFix/>
          </a:blip>
          <a:srcRect/>
          <a:stretch/>
        </p:blipFill>
        <p:spPr>
          <a:xfrm rot="8729822">
            <a:off x="-146021" y="12355864"/>
            <a:ext cx="1400352" cy="1014518"/>
          </a:xfrm>
          <a:prstGeom prst="rect">
            <a:avLst/>
          </a:prstGeom>
          <a:noFill/>
          <a:ln>
            <a:noFill/>
          </a:ln>
        </p:spPr>
      </p:pic>
      <p:pic>
        <p:nvPicPr>
          <p:cNvPr id="1607" name="Google Shape;1607;p34"/>
          <p:cNvPicPr preferRelativeResize="0"/>
          <p:nvPr/>
        </p:nvPicPr>
        <p:blipFill rotWithShape="1">
          <a:blip r:embed="rId7">
            <a:alphaModFix/>
          </a:blip>
          <a:srcRect/>
          <a:stretch/>
        </p:blipFill>
        <p:spPr>
          <a:xfrm rot="5102127">
            <a:off x="10756817" y="13380976"/>
            <a:ext cx="991678" cy="908888"/>
          </a:xfrm>
          <a:prstGeom prst="rect">
            <a:avLst/>
          </a:prstGeom>
          <a:noFill/>
          <a:ln>
            <a:noFill/>
          </a:ln>
        </p:spPr>
      </p:pic>
      <p:sp>
        <p:nvSpPr>
          <p:cNvPr id="1608" name="Google Shape;1608;p34"/>
          <p:cNvSpPr/>
          <p:nvPr/>
        </p:nvSpPr>
        <p:spPr>
          <a:xfrm rot="1537048">
            <a:off x="8484183" y="16234050"/>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9" name="Google Shape;1609;p34"/>
          <p:cNvSpPr txBox="1"/>
          <p:nvPr/>
        </p:nvSpPr>
        <p:spPr>
          <a:xfrm>
            <a:off x="147743" y="13479733"/>
            <a:ext cx="449296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DDEAF6"/>
                </a:solidFill>
                <a:latin typeface="Lobster"/>
                <a:ea typeface="Lobster"/>
                <a:cs typeface="Lobster"/>
                <a:sym typeface="Lobster"/>
              </a:rPr>
              <a:t>Nội dung 3</a:t>
            </a:r>
            <a:endParaRPr/>
          </a:p>
        </p:txBody>
      </p:sp>
      <p:pic>
        <p:nvPicPr>
          <p:cNvPr id="1610" name="Google Shape;1610;p34" descr="Enviar contorno"/>
          <p:cNvPicPr preferRelativeResize="0"/>
          <p:nvPr/>
        </p:nvPicPr>
        <p:blipFill rotWithShape="1">
          <a:blip r:embed="rId8">
            <a:alphaModFix/>
          </a:blip>
          <a:srcRect/>
          <a:stretch/>
        </p:blipFill>
        <p:spPr>
          <a:xfrm rot="992769">
            <a:off x="380317" y="13458562"/>
            <a:ext cx="1153669" cy="1153669"/>
          </a:xfrm>
          <a:prstGeom prst="rect">
            <a:avLst/>
          </a:prstGeom>
          <a:noFill/>
          <a:ln>
            <a:noFill/>
          </a:ln>
        </p:spPr>
      </p:pic>
      <p:pic>
        <p:nvPicPr>
          <p:cNvPr id="1611" name="Google Shape;1611;p34" descr="Enviar contorno"/>
          <p:cNvPicPr preferRelativeResize="0"/>
          <p:nvPr/>
        </p:nvPicPr>
        <p:blipFill rotWithShape="1">
          <a:blip r:embed="rId8">
            <a:alphaModFix/>
          </a:blip>
          <a:srcRect/>
          <a:stretch/>
        </p:blipFill>
        <p:spPr>
          <a:xfrm rot="-244306" flipH="1">
            <a:off x="11759831" y="13078563"/>
            <a:ext cx="1052610" cy="1052610"/>
          </a:xfrm>
          <a:prstGeom prst="rect">
            <a:avLst/>
          </a:prstGeom>
          <a:noFill/>
          <a:ln>
            <a:noFill/>
          </a:ln>
        </p:spPr>
      </p:pic>
      <p:sp>
        <p:nvSpPr>
          <p:cNvPr id="1612" name="Google Shape;1612;p34"/>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pic>
        <p:nvPicPr>
          <p:cNvPr id="1613" name="Google Shape;1613;p34"/>
          <p:cNvPicPr preferRelativeResize="0"/>
          <p:nvPr/>
        </p:nvPicPr>
        <p:blipFill>
          <a:blip r:embed="rId9">
            <a:alphaModFix/>
          </a:blip>
          <a:stretch>
            <a:fillRect/>
          </a:stretch>
        </p:blipFill>
        <p:spPr>
          <a:xfrm>
            <a:off x="6131650" y="1833548"/>
            <a:ext cx="5565902" cy="40163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grpSp>
        <p:nvGrpSpPr>
          <p:cNvPr id="1618" name="Google Shape;1618;p35"/>
          <p:cNvGrpSpPr/>
          <p:nvPr/>
        </p:nvGrpSpPr>
        <p:grpSpPr>
          <a:xfrm>
            <a:off x="18948" y="38919"/>
            <a:ext cx="12192005" cy="3131185"/>
            <a:chOff x="1" y="138545"/>
            <a:chExt cx="12192005" cy="3131185"/>
          </a:xfrm>
        </p:grpSpPr>
        <p:sp>
          <p:nvSpPr>
            <p:cNvPr id="1619" name="Google Shape;1619;p35"/>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0" name="Google Shape;1620;p35"/>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1" name="Google Shape;1621;p35"/>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2" name="Google Shape;1622;p35"/>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3" name="Google Shape;1623;p35"/>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4" name="Google Shape;1624;p35"/>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25" name="Google Shape;1625;p35"/>
          <p:cNvGrpSpPr/>
          <p:nvPr/>
        </p:nvGrpSpPr>
        <p:grpSpPr>
          <a:xfrm>
            <a:off x="-24474" y="3486355"/>
            <a:ext cx="12192005" cy="3131185"/>
            <a:chOff x="7" y="3546767"/>
            <a:chExt cx="12192005" cy="3131185"/>
          </a:xfrm>
        </p:grpSpPr>
        <p:sp>
          <p:nvSpPr>
            <p:cNvPr id="1626" name="Google Shape;1626;p35"/>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7" name="Google Shape;1627;p35"/>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8" name="Google Shape;1628;p35"/>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9" name="Google Shape;1629;p35"/>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0" name="Google Shape;1630;p35"/>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1" name="Google Shape;1631;p35"/>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32" name="Google Shape;1632;p35"/>
          <p:cNvGrpSpPr/>
          <p:nvPr/>
        </p:nvGrpSpPr>
        <p:grpSpPr>
          <a:xfrm>
            <a:off x="32455" y="765"/>
            <a:ext cx="5715066" cy="6858000"/>
            <a:chOff x="6317685" y="0"/>
            <a:chExt cx="5715066" cy="6858000"/>
          </a:xfrm>
        </p:grpSpPr>
        <p:sp>
          <p:nvSpPr>
            <p:cNvPr id="1633" name="Google Shape;1633;p35"/>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4" name="Google Shape;1634;p35"/>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5" name="Google Shape;1635;p35"/>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6" name="Google Shape;1636;p35"/>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7" name="Google Shape;1637;p35"/>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8" name="Google Shape;1638;p35"/>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9" name="Google Shape;1639;p35"/>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0" name="Google Shape;1640;p35"/>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1" name="Google Shape;1641;p35"/>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2" name="Google Shape;1642;p35"/>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43" name="Google Shape;1643;p35"/>
          <p:cNvGrpSpPr/>
          <p:nvPr/>
        </p:nvGrpSpPr>
        <p:grpSpPr>
          <a:xfrm>
            <a:off x="6131651" y="25068"/>
            <a:ext cx="5715066" cy="6858000"/>
            <a:chOff x="6317685" y="0"/>
            <a:chExt cx="5715066" cy="6858000"/>
          </a:xfrm>
        </p:grpSpPr>
        <p:sp>
          <p:nvSpPr>
            <p:cNvPr id="1644" name="Google Shape;1644;p35"/>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5" name="Google Shape;1645;p35"/>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6" name="Google Shape;1646;p35"/>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7" name="Google Shape;1647;p35"/>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8" name="Google Shape;1648;p35"/>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9" name="Google Shape;1649;p35"/>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0" name="Google Shape;1650;p35"/>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1" name="Google Shape;1651;p35"/>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2" name="Google Shape;1652;p35"/>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3" name="Google Shape;1653;p35"/>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54" name="Google Shape;1654;p35"/>
          <p:cNvGrpSpPr/>
          <p:nvPr/>
        </p:nvGrpSpPr>
        <p:grpSpPr>
          <a:xfrm>
            <a:off x="-103950" y="-2061"/>
            <a:ext cx="12096068" cy="6855445"/>
            <a:chOff x="-25578" y="5513622"/>
            <a:chExt cx="12096068" cy="6235057"/>
          </a:xfrm>
        </p:grpSpPr>
        <p:sp>
          <p:nvSpPr>
            <p:cNvPr id="1655" name="Google Shape;1655;p35"/>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6" name="Google Shape;1656;p35"/>
            <p:cNvSpPr txBox="1"/>
            <p:nvPr/>
          </p:nvSpPr>
          <p:spPr>
            <a:xfrm>
              <a:off x="-25578" y="5560507"/>
              <a:ext cx="2658600" cy="64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giao thức IPSec</a:t>
              </a:r>
              <a:endParaRPr sz="2000" b="1">
                <a:solidFill>
                  <a:schemeClr val="accent1"/>
                </a:solidFill>
                <a:latin typeface="Spectral"/>
                <a:ea typeface="Spectral"/>
                <a:cs typeface="Spectral"/>
                <a:sym typeface="Spectral"/>
              </a:endParaRPr>
            </a:p>
          </p:txBody>
        </p:sp>
      </p:grpSp>
      <p:sp>
        <p:nvSpPr>
          <p:cNvPr id="1657" name="Google Shape;1657;p35"/>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658" name="Google Shape;1658;p35"/>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9" name="Google Shape;1659;p35"/>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1660" name="Google Shape;1660;p35"/>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1661" name="Google Shape;1661;p35"/>
          <p:cNvGrpSpPr/>
          <p:nvPr/>
        </p:nvGrpSpPr>
        <p:grpSpPr>
          <a:xfrm>
            <a:off x="-22025" y="-9007"/>
            <a:ext cx="12192064" cy="6851894"/>
            <a:chOff x="88106" y="7856170"/>
            <a:chExt cx="11982372" cy="6851894"/>
          </a:xfrm>
        </p:grpSpPr>
        <p:sp>
          <p:nvSpPr>
            <p:cNvPr id="1662" name="Google Shape;1662;p35"/>
            <p:cNvSpPr/>
            <p:nvPr/>
          </p:nvSpPr>
          <p:spPr>
            <a:xfrm>
              <a:off x="88106" y="7856170"/>
              <a:ext cx="11982372" cy="685189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3" name="Google Shape;1663;p35"/>
            <p:cNvSpPr txBox="1"/>
            <p:nvPr/>
          </p:nvSpPr>
          <p:spPr>
            <a:xfrm>
              <a:off x="2355204" y="7936177"/>
              <a:ext cx="2658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p:txBody>
        </p:sp>
      </p:grpSp>
      <p:pic>
        <p:nvPicPr>
          <p:cNvPr id="1664" name="Google Shape;1664;p35"/>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1665" name="Google Shape;1665;p35"/>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1666" name="Google Shape;1666;p35"/>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pic>
        <p:nvPicPr>
          <p:cNvPr id="1667" name="Google Shape;1667;p35"/>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sp>
        <p:nvSpPr>
          <p:cNvPr id="1668" name="Google Shape;1668;p35"/>
          <p:cNvSpPr txBox="1"/>
          <p:nvPr/>
        </p:nvSpPr>
        <p:spPr>
          <a:xfrm>
            <a:off x="567975" y="747825"/>
            <a:ext cx="11042100" cy="2031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Font typeface="Arial"/>
              <a:buNone/>
            </a:pPr>
            <a:r>
              <a:rPr lang="en-US" sz="6300">
                <a:solidFill>
                  <a:srgbClr val="00B0F0"/>
                </a:solidFill>
                <a:latin typeface="Lobster"/>
                <a:ea typeface="Lobster"/>
                <a:cs typeface="Lobster"/>
                <a:sym typeface="Lobster"/>
              </a:rPr>
              <a:t>CÁCH THỨC VPN </a:t>
            </a:r>
            <a:endParaRPr sz="6300">
              <a:solidFill>
                <a:srgbClr val="00B0F0"/>
              </a:solidFill>
              <a:latin typeface="Lobster"/>
              <a:ea typeface="Lobster"/>
              <a:cs typeface="Lobster"/>
              <a:sym typeface="Lobster"/>
            </a:endParaRPr>
          </a:p>
          <a:p>
            <a:pPr marL="0" marR="0" lvl="0" indent="0" algn="ctr" rtl="0">
              <a:spcBef>
                <a:spcPts val="0"/>
              </a:spcBef>
              <a:spcAft>
                <a:spcPts val="0"/>
              </a:spcAft>
              <a:buClr>
                <a:srgbClr val="000000"/>
              </a:buClr>
              <a:buFont typeface="Arial"/>
              <a:buNone/>
            </a:pPr>
            <a:r>
              <a:rPr lang="en-US" sz="6300">
                <a:solidFill>
                  <a:srgbClr val="00B0F0"/>
                </a:solidFill>
                <a:latin typeface="Lobster"/>
                <a:ea typeface="Lobster"/>
                <a:cs typeface="Lobster"/>
                <a:sym typeface="Lobster"/>
              </a:rPr>
              <a:t>TẠO KÊNH TRUYỀN </a:t>
            </a:r>
            <a:endParaRPr sz="6300"/>
          </a:p>
        </p:txBody>
      </p:sp>
      <p:sp>
        <p:nvSpPr>
          <p:cNvPr id="1669" name="Google Shape;1669;p35"/>
          <p:cNvSpPr txBox="1"/>
          <p:nvPr/>
        </p:nvSpPr>
        <p:spPr>
          <a:xfrm>
            <a:off x="428354" y="2835964"/>
            <a:ext cx="11326200" cy="3309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000" dirty="0">
                <a:solidFill>
                  <a:schemeClr val="dk1"/>
                </a:solidFill>
                <a:latin typeface="Spectral"/>
                <a:ea typeface="Spectral"/>
                <a:cs typeface="Spectral"/>
                <a:sym typeface="Spectral"/>
              </a:rPr>
              <a:t>VPN </a:t>
            </a:r>
            <a:r>
              <a:rPr lang="en-US" sz="2000" dirty="0" err="1">
                <a:solidFill>
                  <a:schemeClr val="dk1"/>
                </a:solidFill>
                <a:latin typeface="Spectral"/>
                <a:ea typeface="Spectral"/>
                <a:cs typeface="Spectral"/>
                <a:sym typeface="Spectral"/>
              </a:rPr>
              <a:t>sử</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dụng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kỹ</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thuật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để</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vệ</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trong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quá</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trình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truyền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tải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thức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hoạt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động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cơ</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của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một</a:t>
            </a:r>
            <a:r>
              <a:rPr lang="en-US" sz="2000" dirty="0">
                <a:solidFill>
                  <a:schemeClr val="dk1"/>
                </a:solidFill>
                <a:latin typeface="Spectral"/>
                <a:ea typeface="Spectral"/>
                <a:cs typeface="Spectral"/>
                <a:sym typeface="Spectral"/>
              </a:rPr>
              <a:t> VPN </a:t>
            </a:r>
            <a:r>
              <a:rPr lang="en-US" sz="2000" dirty="0" err="1">
                <a:solidFill>
                  <a:schemeClr val="dk1"/>
                </a:solidFill>
                <a:latin typeface="Spectral"/>
                <a:ea typeface="Spectral"/>
                <a:cs typeface="Spectral"/>
                <a:sym typeface="Spectral"/>
              </a:rPr>
              <a:t>bao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gồm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bước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sau</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2743200" lvl="0" indent="-355600" algn="l" rtl="0">
              <a:lnSpc>
                <a:spcPct val="115000"/>
              </a:lnSpc>
              <a:spcBef>
                <a:spcPts val="1200"/>
              </a:spcBef>
              <a:spcAft>
                <a:spcPts val="0"/>
              </a:spcAft>
              <a:buClr>
                <a:schemeClr val="dk1"/>
              </a:buClr>
              <a:buSzPts val="2000"/>
              <a:buFont typeface="Spectral"/>
              <a:buAutoNum type="arabicPeriod"/>
            </a:pPr>
            <a:r>
              <a:rPr lang="en-US" sz="2000" b="1" dirty="0" err="1">
                <a:solidFill>
                  <a:schemeClr val="dk1"/>
                </a:solidFill>
                <a:latin typeface="Spectral"/>
                <a:ea typeface="Spectral"/>
                <a:cs typeface="Spectral"/>
                <a:sym typeface="Spectral"/>
              </a:rPr>
              <a:t>Kết</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nối</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tới</a:t>
            </a:r>
            <a:r>
              <a:rPr lang="en-US" sz="2000" b="1" dirty="0">
                <a:solidFill>
                  <a:schemeClr val="dk1"/>
                </a:solidFill>
                <a:latin typeface="Spectral"/>
                <a:ea typeface="Spectral"/>
                <a:cs typeface="Spectral"/>
                <a:sym typeface="Spectral"/>
              </a:rPr>
              <a:t> VPN Server</a:t>
            </a:r>
            <a:endParaRPr sz="2000" b="1" dirty="0">
              <a:solidFill>
                <a:schemeClr val="dk1"/>
              </a:solidFill>
              <a:latin typeface="Spectral"/>
              <a:ea typeface="Spectral"/>
              <a:cs typeface="Spectral"/>
              <a:sym typeface="Spectral"/>
            </a:endParaRPr>
          </a:p>
          <a:p>
            <a:pPr marL="2743200" lvl="0" indent="-355600" algn="l" rtl="0">
              <a:lnSpc>
                <a:spcPct val="115000"/>
              </a:lnSpc>
              <a:spcBef>
                <a:spcPts val="0"/>
              </a:spcBef>
              <a:spcAft>
                <a:spcPts val="0"/>
              </a:spcAft>
              <a:buClr>
                <a:schemeClr val="dk1"/>
              </a:buClr>
              <a:buSzPts val="2000"/>
              <a:buFont typeface="Spectral"/>
              <a:buAutoNum type="arabicPeriod"/>
            </a:pPr>
            <a:r>
              <a:rPr lang="en-US" sz="2000" b="1" dirty="0" err="1">
                <a:solidFill>
                  <a:schemeClr val="dk1"/>
                </a:solidFill>
                <a:latin typeface="Spectral"/>
                <a:ea typeface="Spectral"/>
                <a:cs typeface="Spectral"/>
                <a:sym typeface="Spectral"/>
              </a:rPr>
              <a:t>Mã</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hóa</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dữ</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liệu</a:t>
            </a:r>
            <a:endParaRPr sz="2000" b="1" dirty="0">
              <a:solidFill>
                <a:schemeClr val="dk1"/>
              </a:solidFill>
              <a:latin typeface="Spectral"/>
              <a:ea typeface="Spectral"/>
              <a:cs typeface="Spectral"/>
              <a:sym typeface="Spectral"/>
            </a:endParaRPr>
          </a:p>
          <a:p>
            <a:pPr marL="2743200" lvl="0" indent="-355600" algn="l" rtl="0">
              <a:lnSpc>
                <a:spcPct val="115000"/>
              </a:lnSpc>
              <a:spcBef>
                <a:spcPts val="0"/>
              </a:spcBef>
              <a:spcAft>
                <a:spcPts val="0"/>
              </a:spcAft>
              <a:buClr>
                <a:schemeClr val="dk1"/>
              </a:buClr>
              <a:buSzPts val="2000"/>
              <a:buFont typeface="Spectral"/>
              <a:buAutoNum type="arabicPeriod"/>
            </a:pPr>
            <a:r>
              <a:rPr lang="en-US" sz="2000" b="1" dirty="0" err="1">
                <a:solidFill>
                  <a:schemeClr val="dk1"/>
                </a:solidFill>
                <a:latin typeface="Spectral"/>
                <a:ea typeface="Spectral"/>
                <a:cs typeface="Spectral"/>
                <a:sym typeface="Spectral"/>
              </a:rPr>
              <a:t>Tạo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kênh</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bảo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mật</a:t>
            </a:r>
            <a:r>
              <a:rPr lang="en-US" sz="2000" b="1" dirty="0">
                <a:solidFill>
                  <a:schemeClr val="dk1"/>
                </a:solidFill>
                <a:latin typeface="Spectral"/>
                <a:ea typeface="Spectral"/>
                <a:cs typeface="Spectral"/>
                <a:sym typeface="Spectral"/>
              </a:rPr>
              <a:t> (Tunnel)</a:t>
            </a:r>
            <a:endParaRPr sz="2000" b="1" dirty="0">
              <a:solidFill>
                <a:schemeClr val="dk1"/>
              </a:solidFill>
              <a:latin typeface="Spectral"/>
              <a:ea typeface="Spectral"/>
              <a:cs typeface="Spectral"/>
              <a:sym typeface="Spectral"/>
            </a:endParaRPr>
          </a:p>
          <a:p>
            <a:pPr marL="2743200" lvl="0" indent="-355600" algn="l" rtl="0">
              <a:lnSpc>
                <a:spcPct val="115000"/>
              </a:lnSpc>
              <a:spcBef>
                <a:spcPts val="0"/>
              </a:spcBef>
              <a:spcAft>
                <a:spcPts val="0"/>
              </a:spcAft>
              <a:buClr>
                <a:schemeClr val="dk1"/>
              </a:buClr>
              <a:buSzPts val="2000"/>
              <a:buFont typeface="Spectral"/>
              <a:buAutoNum type="arabicPeriod"/>
            </a:pPr>
            <a:r>
              <a:rPr lang="en-US" sz="2000" b="1" dirty="0" err="1">
                <a:solidFill>
                  <a:schemeClr val="dk1"/>
                </a:solidFill>
                <a:latin typeface="Spectral"/>
                <a:ea typeface="Spectral"/>
                <a:cs typeface="Spectral"/>
                <a:sym typeface="Spectral"/>
              </a:rPr>
              <a:t>Giải</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mã</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và</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chuyển</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tiếp</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dữ</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liệu</a:t>
            </a:r>
            <a:endParaRPr sz="2000" b="1" dirty="0">
              <a:solidFill>
                <a:schemeClr val="dk1"/>
              </a:solidFill>
              <a:latin typeface="Spectral"/>
              <a:ea typeface="Spectral"/>
              <a:cs typeface="Spectral"/>
              <a:sym typeface="Spectral"/>
            </a:endParaRPr>
          </a:p>
          <a:p>
            <a:pPr marL="2743200" lvl="0" indent="-355600" algn="l" rtl="0">
              <a:lnSpc>
                <a:spcPct val="115000"/>
              </a:lnSpc>
              <a:spcBef>
                <a:spcPts val="0"/>
              </a:spcBef>
              <a:spcAft>
                <a:spcPts val="0"/>
              </a:spcAft>
              <a:buClr>
                <a:schemeClr val="dk1"/>
              </a:buClr>
              <a:buSzPts val="2000"/>
              <a:buFont typeface="Spectral"/>
              <a:buAutoNum type="arabicPeriod"/>
            </a:pPr>
            <a:r>
              <a:rPr lang="en-US" sz="2000" b="1" dirty="0" err="1">
                <a:solidFill>
                  <a:schemeClr val="dk1"/>
                </a:solidFill>
                <a:latin typeface="Spectral"/>
                <a:ea typeface="Spectral"/>
                <a:cs typeface="Spectral"/>
                <a:sym typeface="Spectral"/>
              </a:rPr>
              <a:t>Chuyển</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tiếp</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phản</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hồi</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về</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thiết</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bị</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gửi</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đi</a:t>
            </a:r>
            <a:endParaRPr sz="2000" b="1" dirty="0">
              <a:solidFill>
                <a:schemeClr val="dk1"/>
              </a:solidFill>
              <a:latin typeface="Spectral"/>
              <a:ea typeface="Spectral"/>
              <a:cs typeface="Spectral"/>
              <a:sym typeface="Spectral"/>
            </a:endParaRPr>
          </a:p>
          <a:p>
            <a:pPr marL="0" marR="0" lvl="0" indent="0" algn="just" rtl="0">
              <a:spcBef>
                <a:spcPts val="1200"/>
              </a:spcBef>
              <a:spcAft>
                <a:spcPts val="0"/>
              </a:spcAft>
              <a:buNone/>
            </a:pPr>
            <a:endParaRPr sz="2800" dirty="0">
              <a:solidFill>
                <a:schemeClr val="dk1"/>
              </a:solidFill>
            </a:endParaRPr>
          </a:p>
        </p:txBody>
      </p:sp>
      <p:pic>
        <p:nvPicPr>
          <p:cNvPr id="1670" name="Google Shape;1670;p35"/>
          <p:cNvPicPr preferRelativeResize="0"/>
          <p:nvPr/>
        </p:nvPicPr>
        <p:blipFill rotWithShape="1">
          <a:blip r:embed="rId5">
            <a:alphaModFix/>
          </a:blip>
          <a:srcRect l="16246" t="20782" r="18085" b="21148"/>
          <a:stretch/>
        </p:blipFill>
        <p:spPr>
          <a:xfrm rot="-1555728">
            <a:off x="559672" y="5064418"/>
            <a:ext cx="1579360" cy="1396654"/>
          </a:xfrm>
          <a:prstGeom prst="rect">
            <a:avLst/>
          </a:prstGeom>
          <a:noFill/>
          <a:ln>
            <a:noFill/>
          </a:ln>
          <a:effectLst>
            <a:outerShdw blurRad="50800" dist="38100" algn="l" rotWithShape="0">
              <a:srgbClr val="83B9D1">
                <a:alpha val="65880"/>
              </a:srgbClr>
            </a:outerShdw>
          </a:effectLst>
        </p:spPr>
      </p:pic>
      <p:pic>
        <p:nvPicPr>
          <p:cNvPr id="1671" name="Google Shape;1671;p35"/>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sp>
        <p:nvSpPr>
          <p:cNvPr id="1672" name="Google Shape;1672;p35"/>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73" name="Google Shape;1673;p35"/>
          <p:cNvPicPr preferRelativeResize="0"/>
          <p:nvPr/>
        </p:nvPicPr>
        <p:blipFill rotWithShape="1">
          <a:blip r:embed="rId6">
            <a:alphaModFix/>
          </a:blip>
          <a:srcRect/>
          <a:stretch/>
        </p:blipFill>
        <p:spPr>
          <a:xfrm rot="8729821">
            <a:off x="-146020" y="12355865"/>
            <a:ext cx="1400351" cy="1014517"/>
          </a:xfrm>
          <a:prstGeom prst="rect">
            <a:avLst/>
          </a:prstGeom>
          <a:noFill/>
          <a:ln>
            <a:noFill/>
          </a:ln>
        </p:spPr>
      </p:pic>
      <p:pic>
        <p:nvPicPr>
          <p:cNvPr id="1674" name="Google Shape;1674;p35"/>
          <p:cNvPicPr preferRelativeResize="0"/>
          <p:nvPr/>
        </p:nvPicPr>
        <p:blipFill rotWithShape="1">
          <a:blip r:embed="rId7">
            <a:alphaModFix/>
          </a:blip>
          <a:srcRect/>
          <a:stretch/>
        </p:blipFill>
        <p:spPr>
          <a:xfrm rot="5102131">
            <a:off x="10756815" y="13380976"/>
            <a:ext cx="991680" cy="908890"/>
          </a:xfrm>
          <a:prstGeom prst="rect">
            <a:avLst/>
          </a:prstGeom>
          <a:noFill/>
          <a:ln>
            <a:noFill/>
          </a:ln>
        </p:spPr>
      </p:pic>
      <p:sp>
        <p:nvSpPr>
          <p:cNvPr id="1675" name="Google Shape;1675;p35"/>
          <p:cNvSpPr/>
          <p:nvPr/>
        </p:nvSpPr>
        <p:spPr>
          <a:xfrm rot="1536293">
            <a:off x="8484196" y="16234495"/>
            <a:ext cx="6309524" cy="635452"/>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6" name="Google Shape;1676;p35"/>
          <p:cNvSpPr txBox="1"/>
          <p:nvPr/>
        </p:nvSpPr>
        <p:spPr>
          <a:xfrm>
            <a:off x="147743" y="13479733"/>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DDEAF6"/>
                </a:solidFill>
                <a:latin typeface="Lobster"/>
                <a:ea typeface="Lobster"/>
                <a:cs typeface="Lobster"/>
                <a:sym typeface="Lobster"/>
              </a:rPr>
              <a:t>Nội dung 3</a:t>
            </a:r>
            <a:endParaRPr/>
          </a:p>
        </p:txBody>
      </p:sp>
      <p:pic>
        <p:nvPicPr>
          <p:cNvPr id="1677" name="Google Shape;1677;p35" descr="Enviar contorno"/>
          <p:cNvPicPr preferRelativeResize="0"/>
          <p:nvPr/>
        </p:nvPicPr>
        <p:blipFill rotWithShape="1">
          <a:blip r:embed="rId8">
            <a:alphaModFix/>
          </a:blip>
          <a:srcRect/>
          <a:stretch/>
        </p:blipFill>
        <p:spPr>
          <a:xfrm rot="992769">
            <a:off x="380317" y="13458562"/>
            <a:ext cx="1153669" cy="1153669"/>
          </a:xfrm>
          <a:prstGeom prst="rect">
            <a:avLst/>
          </a:prstGeom>
          <a:noFill/>
          <a:ln>
            <a:noFill/>
          </a:ln>
        </p:spPr>
      </p:pic>
      <p:pic>
        <p:nvPicPr>
          <p:cNvPr id="1678" name="Google Shape;1678;p35" descr="Enviar contorno"/>
          <p:cNvPicPr preferRelativeResize="0"/>
          <p:nvPr/>
        </p:nvPicPr>
        <p:blipFill rotWithShape="1">
          <a:blip r:embed="rId8">
            <a:alphaModFix/>
          </a:blip>
          <a:srcRect/>
          <a:stretch/>
        </p:blipFill>
        <p:spPr>
          <a:xfrm rot="-244307" flipH="1">
            <a:off x="11759831" y="13078563"/>
            <a:ext cx="1052610" cy="1052610"/>
          </a:xfrm>
          <a:prstGeom prst="rect">
            <a:avLst/>
          </a:prstGeom>
          <a:noFill/>
          <a:ln>
            <a:noFill/>
          </a:ln>
        </p:spPr>
      </p:pic>
      <p:sp>
        <p:nvSpPr>
          <p:cNvPr id="1679" name="Google Shape;1679;p35"/>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grpSp>
        <p:nvGrpSpPr>
          <p:cNvPr id="1684" name="Google Shape;1684;p36"/>
          <p:cNvGrpSpPr/>
          <p:nvPr/>
        </p:nvGrpSpPr>
        <p:grpSpPr>
          <a:xfrm>
            <a:off x="18948" y="38919"/>
            <a:ext cx="12192005" cy="3131185"/>
            <a:chOff x="1" y="138545"/>
            <a:chExt cx="12192005" cy="3131185"/>
          </a:xfrm>
        </p:grpSpPr>
        <p:sp>
          <p:nvSpPr>
            <p:cNvPr id="1685" name="Google Shape;1685;p36"/>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6" name="Google Shape;1686;p36"/>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7" name="Google Shape;1687;p36"/>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8" name="Google Shape;1688;p36"/>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9" name="Google Shape;1689;p36"/>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0" name="Google Shape;1690;p36"/>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91" name="Google Shape;1691;p36"/>
          <p:cNvGrpSpPr/>
          <p:nvPr/>
        </p:nvGrpSpPr>
        <p:grpSpPr>
          <a:xfrm>
            <a:off x="-24474" y="3486355"/>
            <a:ext cx="12192005" cy="3131185"/>
            <a:chOff x="7" y="3546767"/>
            <a:chExt cx="12192005" cy="3131185"/>
          </a:xfrm>
        </p:grpSpPr>
        <p:sp>
          <p:nvSpPr>
            <p:cNvPr id="1692" name="Google Shape;1692;p36"/>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3" name="Google Shape;1693;p36"/>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4" name="Google Shape;1694;p36"/>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5" name="Google Shape;1695;p36"/>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6" name="Google Shape;1696;p36"/>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7" name="Google Shape;1697;p36"/>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98" name="Google Shape;1698;p36"/>
          <p:cNvGrpSpPr/>
          <p:nvPr/>
        </p:nvGrpSpPr>
        <p:grpSpPr>
          <a:xfrm>
            <a:off x="32455" y="765"/>
            <a:ext cx="5715066" cy="6858000"/>
            <a:chOff x="6317685" y="0"/>
            <a:chExt cx="5715066" cy="6858000"/>
          </a:xfrm>
        </p:grpSpPr>
        <p:sp>
          <p:nvSpPr>
            <p:cNvPr id="1699" name="Google Shape;1699;p36"/>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0" name="Google Shape;1700;p36"/>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1" name="Google Shape;1701;p36"/>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2" name="Google Shape;1702;p36"/>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3" name="Google Shape;1703;p36"/>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4" name="Google Shape;1704;p36"/>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5" name="Google Shape;1705;p36"/>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6" name="Google Shape;1706;p36"/>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7" name="Google Shape;1707;p36"/>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8" name="Google Shape;1708;p36"/>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09" name="Google Shape;1709;p36"/>
          <p:cNvGrpSpPr/>
          <p:nvPr/>
        </p:nvGrpSpPr>
        <p:grpSpPr>
          <a:xfrm>
            <a:off x="6131651" y="25068"/>
            <a:ext cx="5715066" cy="6858000"/>
            <a:chOff x="6317685" y="0"/>
            <a:chExt cx="5715066" cy="6858000"/>
          </a:xfrm>
        </p:grpSpPr>
        <p:sp>
          <p:nvSpPr>
            <p:cNvPr id="1710" name="Google Shape;1710;p36"/>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1" name="Google Shape;1711;p36"/>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2" name="Google Shape;1712;p36"/>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3" name="Google Shape;1713;p36"/>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4" name="Google Shape;1714;p36"/>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5" name="Google Shape;1715;p36"/>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6" name="Google Shape;1716;p36"/>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7" name="Google Shape;1717;p36"/>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8" name="Google Shape;1718;p36"/>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9" name="Google Shape;1719;p36"/>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20" name="Google Shape;1720;p36"/>
          <p:cNvGrpSpPr/>
          <p:nvPr/>
        </p:nvGrpSpPr>
        <p:grpSpPr>
          <a:xfrm>
            <a:off x="-103950" y="-2061"/>
            <a:ext cx="12096068" cy="6855445"/>
            <a:chOff x="-25578" y="5513622"/>
            <a:chExt cx="12096068" cy="6235057"/>
          </a:xfrm>
        </p:grpSpPr>
        <p:sp>
          <p:nvSpPr>
            <p:cNvPr id="1721" name="Google Shape;1721;p36"/>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2" name="Google Shape;1722;p36"/>
            <p:cNvSpPr txBox="1"/>
            <p:nvPr/>
          </p:nvSpPr>
          <p:spPr>
            <a:xfrm>
              <a:off x="-25578" y="5560507"/>
              <a:ext cx="2658600" cy="64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giao thức IPSec</a:t>
              </a:r>
              <a:endParaRPr sz="2000" b="1">
                <a:solidFill>
                  <a:schemeClr val="accent1"/>
                </a:solidFill>
                <a:latin typeface="Spectral"/>
                <a:ea typeface="Spectral"/>
                <a:cs typeface="Spectral"/>
                <a:sym typeface="Spectral"/>
              </a:endParaRPr>
            </a:p>
          </p:txBody>
        </p:sp>
      </p:grpSp>
      <p:sp>
        <p:nvSpPr>
          <p:cNvPr id="1723" name="Google Shape;1723;p36"/>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724" name="Google Shape;1724;p36"/>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5" name="Google Shape;1725;p36"/>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1726" name="Google Shape;1726;p36"/>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1727" name="Google Shape;1727;p36"/>
          <p:cNvGrpSpPr/>
          <p:nvPr/>
        </p:nvGrpSpPr>
        <p:grpSpPr>
          <a:xfrm>
            <a:off x="-22025" y="-9007"/>
            <a:ext cx="12192064" cy="6851894"/>
            <a:chOff x="88106" y="7856170"/>
            <a:chExt cx="11982372" cy="6851894"/>
          </a:xfrm>
        </p:grpSpPr>
        <p:sp>
          <p:nvSpPr>
            <p:cNvPr id="1728" name="Google Shape;1728;p36"/>
            <p:cNvSpPr/>
            <p:nvPr/>
          </p:nvSpPr>
          <p:spPr>
            <a:xfrm>
              <a:off x="88106" y="7856170"/>
              <a:ext cx="11982372" cy="685189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9" name="Google Shape;1729;p36"/>
            <p:cNvSpPr txBox="1"/>
            <p:nvPr/>
          </p:nvSpPr>
          <p:spPr>
            <a:xfrm>
              <a:off x="2355204" y="7936177"/>
              <a:ext cx="2658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p:txBody>
        </p:sp>
      </p:grpSp>
      <p:pic>
        <p:nvPicPr>
          <p:cNvPr id="1730" name="Google Shape;1730;p36"/>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1731" name="Google Shape;1731;p36"/>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1732" name="Google Shape;1732;p36"/>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pic>
        <p:nvPicPr>
          <p:cNvPr id="1733" name="Google Shape;1733;p36"/>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sp>
        <p:nvSpPr>
          <p:cNvPr id="1734" name="Google Shape;1734;p36"/>
          <p:cNvSpPr txBox="1"/>
          <p:nvPr/>
        </p:nvSpPr>
        <p:spPr>
          <a:xfrm>
            <a:off x="550476" y="948723"/>
            <a:ext cx="11042100" cy="1062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300" dirty="0">
                <a:solidFill>
                  <a:srgbClr val="00B0F0"/>
                </a:solidFill>
                <a:latin typeface="Lobster"/>
                <a:ea typeface="Lobster"/>
                <a:cs typeface="Lobster"/>
                <a:sym typeface="Lobster"/>
              </a:rPr>
              <a:t>CÁC LOẠI VPN PHỔ BIẾN</a:t>
            </a:r>
            <a:endParaRPr sz="6300" dirty="0"/>
          </a:p>
        </p:txBody>
      </p:sp>
      <p:sp>
        <p:nvSpPr>
          <p:cNvPr id="1735" name="Google Shape;1735;p36"/>
          <p:cNvSpPr txBox="1"/>
          <p:nvPr/>
        </p:nvSpPr>
        <p:spPr>
          <a:xfrm>
            <a:off x="360538" y="1969875"/>
            <a:ext cx="11326200" cy="54180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000" b="1" dirty="0">
                <a:solidFill>
                  <a:schemeClr val="dk1"/>
                </a:solidFill>
                <a:latin typeface="Spectral"/>
                <a:ea typeface="Spectral"/>
                <a:cs typeface="Spectral"/>
                <a:sym typeface="Spectral"/>
              </a:rPr>
              <a:t>Site-to-Site VPN</a:t>
            </a:r>
            <a:endParaRPr sz="2000" b="1" dirty="0">
              <a:solidFill>
                <a:schemeClr val="dk1"/>
              </a:solidFill>
              <a:latin typeface="Spectral"/>
              <a:ea typeface="Spectral"/>
              <a:cs typeface="Spectral"/>
              <a:sym typeface="Spectral"/>
            </a:endParaRPr>
          </a:p>
          <a:p>
            <a:pPr marL="457200" lvl="0" indent="-355600" algn="l" rtl="0">
              <a:lnSpc>
                <a:spcPct val="115000"/>
              </a:lnSpc>
              <a:spcBef>
                <a:spcPts val="120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Khái</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niệm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LAN </a:t>
            </a:r>
            <a:r>
              <a:rPr lang="en-US" sz="2000" dirty="0" err="1">
                <a:solidFill>
                  <a:schemeClr val="dk1"/>
                </a:solidFill>
                <a:latin typeface="Spectral"/>
                <a:ea typeface="Spectral"/>
                <a:cs typeface="Spectral"/>
                <a:sym typeface="Spectral"/>
              </a:rPr>
              <a:t>tại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nhiều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địa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điểm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nhau</a:t>
            </a:r>
            <a:r>
              <a:rPr lang="en-US" sz="2000" dirty="0">
                <a:solidFill>
                  <a:schemeClr val="dk1"/>
                </a:solidFill>
                <a:latin typeface="Spectral"/>
                <a:ea typeface="Spectral"/>
                <a:cs typeface="Spectral"/>
                <a:sym typeface="Spectral"/>
              </a:rPr>
              <a:t> qua Internet, </a:t>
            </a:r>
            <a:r>
              <a:rPr lang="en-US" sz="2000" dirty="0" err="1">
                <a:solidFill>
                  <a:schemeClr val="dk1"/>
                </a:solidFill>
                <a:latin typeface="Spectral"/>
                <a:ea typeface="Spectral"/>
                <a:cs typeface="Spectral"/>
                <a:sym typeface="Spectral"/>
              </a:rPr>
              <a:t>tạo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đường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hầm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mật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giữa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VPN Gateway.</a:t>
            </a:r>
            <a:endParaRPr sz="2000" dirty="0">
              <a:solidFill>
                <a:schemeClr val="dk1"/>
              </a:solidFill>
              <a:latin typeface="Spectral"/>
              <a:ea typeface="Spectral"/>
              <a:cs typeface="Spectral"/>
              <a:sym typeface="Spectral"/>
            </a:endParaRPr>
          </a:p>
          <a:p>
            <a:pPr marL="457200" lvl="0"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Ưu</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điểm</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an </a:t>
            </a:r>
            <a:r>
              <a:rPr lang="en-US" sz="2000" dirty="0" err="1">
                <a:solidFill>
                  <a:schemeClr val="dk1"/>
                </a:solidFill>
                <a:latin typeface="Spectral"/>
                <a:ea typeface="Spectral"/>
                <a:cs typeface="Spectral"/>
                <a:sym typeface="Spectral"/>
              </a:rPr>
              <a:t>toàn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quả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giữa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chi </a:t>
            </a:r>
            <a:r>
              <a:rPr lang="en-US" sz="2000" dirty="0" err="1">
                <a:solidFill>
                  <a:schemeClr val="dk1"/>
                </a:solidFill>
                <a:latin typeface="Spectral"/>
                <a:ea typeface="Spectral"/>
                <a:cs typeface="Spectral"/>
                <a:sym typeface="Spectral"/>
              </a:rPr>
              <a:t>nhánh</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Dễ</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quản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lý</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tổ</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chức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lớn</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457200" lvl="0"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Nhược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điểm</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Cấu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hình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phức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tạp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nhiều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địa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điểm</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Hiệu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suất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phụ</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thuộc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chất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lượng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Internet.</a:t>
            </a:r>
            <a:endParaRPr sz="2000" dirty="0">
              <a:solidFill>
                <a:schemeClr val="dk1"/>
              </a:solidFill>
              <a:latin typeface="Spectral"/>
              <a:ea typeface="Spectral"/>
              <a:cs typeface="Spectral"/>
              <a:sym typeface="Spectral"/>
            </a:endParaRPr>
          </a:p>
          <a:p>
            <a:pPr marL="0" lvl="0" indent="0" algn="l" rtl="0">
              <a:lnSpc>
                <a:spcPct val="115000"/>
              </a:lnSpc>
              <a:spcBef>
                <a:spcPts val="1200"/>
              </a:spcBef>
              <a:spcAft>
                <a:spcPts val="0"/>
              </a:spcAft>
              <a:buNone/>
            </a:pPr>
            <a:endParaRPr sz="2000" b="1" dirty="0">
              <a:solidFill>
                <a:schemeClr val="dk1"/>
              </a:solidFill>
            </a:endParaRPr>
          </a:p>
          <a:p>
            <a:pPr marL="0" lvl="0" indent="0" algn="l" rtl="0">
              <a:lnSpc>
                <a:spcPct val="115000"/>
              </a:lnSpc>
              <a:spcBef>
                <a:spcPts val="1200"/>
              </a:spcBef>
              <a:spcAft>
                <a:spcPts val="0"/>
              </a:spcAft>
              <a:buNone/>
            </a:pPr>
            <a:endParaRPr sz="2000" dirty="0">
              <a:solidFill>
                <a:schemeClr val="dk1"/>
              </a:solidFill>
            </a:endParaRPr>
          </a:p>
          <a:p>
            <a:pPr marL="0" lvl="0" indent="0" algn="l" rtl="0">
              <a:lnSpc>
                <a:spcPct val="115000"/>
              </a:lnSpc>
              <a:spcBef>
                <a:spcPts val="1200"/>
              </a:spcBef>
              <a:spcAft>
                <a:spcPts val="0"/>
              </a:spcAft>
              <a:buNone/>
            </a:pPr>
            <a:endParaRPr sz="2000" dirty="0">
              <a:solidFill>
                <a:schemeClr val="dk1"/>
              </a:solidFill>
              <a:latin typeface="Spectral"/>
              <a:ea typeface="Spectral"/>
              <a:cs typeface="Spectral"/>
              <a:sym typeface="Spectral"/>
            </a:endParaRPr>
          </a:p>
          <a:p>
            <a:pPr marL="0" marR="0" lvl="0" indent="0" algn="just" rtl="0">
              <a:spcBef>
                <a:spcPts val="1200"/>
              </a:spcBef>
              <a:spcAft>
                <a:spcPts val="0"/>
              </a:spcAft>
              <a:buNone/>
            </a:pPr>
            <a:endParaRPr sz="2000" dirty="0">
              <a:solidFill>
                <a:schemeClr val="dk1"/>
              </a:solidFill>
            </a:endParaRPr>
          </a:p>
        </p:txBody>
      </p:sp>
      <p:pic>
        <p:nvPicPr>
          <p:cNvPr id="1736" name="Google Shape;1736;p36"/>
          <p:cNvPicPr preferRelativeResize="0"/>
          <p:nvPr/>
        </p:nvPicPr>
        <p:blipFill rotWithShape="1">
          <a:blip r:embed="rId5">
            <a:alphaModFix/>
          </a:blip>
          <a:srcRect l="16246" t="20782" r="18085" b="21148"/>
          <a:stretch/>
        </p:blipFill>
        <p:spPr>
          <a:xfrm rot="-1555728">
            <a:off x="559672" y="5216818"/>
            <a:ext cx="1579360" cy="1396654"/>
          </a:xfrm>
          <a:prstGeom prst="rect">
            <a:avLst/>
          </a:prstGeom>
          <a:noFill/>
          <a:ln>
            <a:noFill/>
          </a:ln>
          <a:effectLst>
            <a:outerShdw blurRad="50800" dist="38100" algn="l" rotWithShape="0">
              <a:srgbClr val="83B9D1">
                <a:alpha val="65880"/>
              </a:srgbClr>
            </a:outerShdw>
          </a:effectLst>
        </p:spPr>
      </p:pic>
      <p:pic>
        <p:nvPicPr>
          <p:cNvPr id="1737" name="Google Shape;1737;p36"/>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sp>
        <p:nvSpPr>
          <p:cNvPr id="1738" name="Google Shape;1738;p36"/>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39" name="Google Shape;1739;p36"/>
          <p:cNvPicPr preferRelativeResize="0"/>
          <p:nvPr/>
        </p:nvPicPr>
        <p:blipFill rotWithShape="1">
          <a:blip r:embed="rId6">
            <a:alphaModFix/>
          </a:blip>
          <a:srcRect/>
          <a:stretch/>
        </p:blipFill>
        <p:spPr>
          <a:xfrm rot="8729821">
            <a:off x="-146020" y="12355865"/>
            <a:ext cx="1400351" cy="1014517"/>
          </a:xfrm>
          <a:prstGeom prst="rect">
            <a:avLst/>
          </a:prstGeom>
          <a:noFill/>
          <a:ln>
            <a:noFill/>
          </a:ln>
        </p:spPr>
      </p:pic>
      <p:pic>
        <p:nvPicPr>
          <p:cNvPr id="1740" name="Google Shape;1740;p36"/>
          <p:cNvPicPr preferRelativeResize="0"/>
          <p:nvPr/>
        </p:nvPicPr>
        <p:blipFill rotWithShape="1">
          <a:blip r:embed="rId7">
            <a:alphaModFix/>
          </a:blip>
          <a:srcRect/>
          <a:stretch/>
        </p:blipFill>
        <p:spPr>
          <a:xfrm rot="5102131">
            <a:off x="10756815" y="13380976"/>
            <a:ext cx="991680" cy="908890"/>
          </a:xfrm>
          <a:prstGeom prst="rect">
            <a:avLst/>
          </a:prstGeom>
          <a:noFill/>
          <a:ln>
            <a:noFill/>
          </a:ln>
        </p:spPr>
      </p:pic>
      <p:sp>
        <p:nvSpPr>
          <p:cNvPr id="1741" name="Google Shape;1741;p36"/>
          <p:cNvSpPr/>
          <p:nvPr/>
        </p:nvSpPr>
        <p:spPr>
          <a:xfrm rot="1536293">
            <a:off x="8484196" y="16234495"/>
            <a:ext cx="6309524" cy="635452"/>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2" name="Google Shape;1742;p36"/>
          <p:cNvSpPr txBox="1"/>
          <p:nvPr/>
        </p:nvSpPr>
        <p:spPr>
          <a:xfrm>
            <a:off x="147743" y="13479733"/>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DDEAF6"/>
                </a:solidFill>
                <a:latin typeface="Lobster"/>
                <a:ea typeface="Lobster"/>
                <a:cs typeface="Lobster"/>
                <a:sym typeface="Lobster"/>
              </a:rPr>
              <a:t>Nội dung 3</a:t>
            </a:r>
            <a:endParaRPr/>
          </a:p>
        </p:txBody>
      </p:sp>
      <p:pic>
        <p:nvPicPr>
          <p:cNvPr id="1743" name="Google Shape;1743;p36" descr="Enviar contorno"/>
          <p:cNvPicPr preferRelativeResize="0"/>
          <p:nvPr/>
        </p:nvPicPr>
        <p:blipFill rotWithShape="1">
          <a:blip r:embed="rId8">
            <a:alphaModFix/>
          </a:blip>
          <a:srcRect/>
          <a:stretch/>
        </p:blipFill>
        <p:spPr>
          <a:xfrm rot="992769">
            <a:off x="380317" y="13458562"/>
            <a:ext cx="1153669" cy="1153669"/>
          </a:xfrm>
          <a:prstGeom prst="rect">
            <a:avLst/>
          </a:prstGeom>
          <a:noFill/>
          <a:ln>
            <a:noFill/>
          </a:ln>
        </p:spPr>
      </p:pic>
      <p:pic>
        <p:nvPicPr>
          <p:cNvPr id="1744" name="Google Shape;1744;p36" descr="Enviar contorno"/>
          <p:cNvPicPr preferRelativeResize="0"/>
          <p:nvPr/>
        </p:nvPicPr>
        <p:blipFill rotWithShape="1">
          <a:blip r:embed="rId8">
            <a:alphaModFix/>
          </a:blip>
          <a:srcRect/>
          <a:stretch/>
        </p:blipFill>
        <p:spPr>
          <a:xfrm rot="-244307" flipH="1">
            <a:off x="11759831" y="13078563"/>
            <a:ext cx="1052610" cy="1052610"/>
          </a:xfrm>
          <a:prstGeom prst="rect">
            <a:avLst/>
          </a:prstGeom>
          <a:noFill/>
          <a:ln>
            <a:noFill/>
          </a:ln>
        </p:spPr>
      </p:pic>
      <p:sp>
        <p:nvSpPr>
          <p:cNvPr id="1745" name="Google Shape;1745;p36"/>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grpSp>
        <p:nvGrpSpPr>
          <p:cNvPr id="1750" name="Google Shape;1750;p37"/>
          <p:cNvGrpSpPr/>
          <p:nvPr/>
        </p:nvGrpSpPr>
        <p:grpSpPr>
          <a:xfrm>
            <a:off x="18948" y="38919"/>
            <a:ext cx="12192005" cy="3131185"/>
            <a:chOff x="1" y="138545"/>
            <a:chExt cx="12192005" cy="3131185"/>
          </a:xfrm>
        </p:grpSpPr>
        <p:sp>
          <p:nvSpPr>
            <p:cNvPr id="1751" name="Google Shape;1751;p37"/>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2" name="Google Shape;1752;p37"/>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3" name="Google Shape;1753;p37"/>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4" name="Google Shape;1754;p37"/>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5" name="Google Shape;1755;p37"/>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6" name="Google Shape;1756;p37"/>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57" name="Google Shape;1757;p37"/>
          <p:cNvGrpSpPr/>
          <p:nvPr/>
        </p:nvGrpSpPr>
        <p:grpSpPr>
          <a:xfrm>
            <a:off x="-24474" y="3486355"/>
            <a:ext cx="12192005" cy="3131185"/>
            <a:chOff x="7" y="3546767"/>
            <a:chExt cx="12192005" cy="3131185"/>
          </a:xfrm>
        </p:grpSpPr>
        <p:sp>
          <p:nvSpPr>
            <p:cNvPr id="1758" name="Google Shape;1758;p37"/>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9" name="Google Shape;1759;p37"/>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0" name="Google Shape;1760;p37"/>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1" name="Google Shape;1761;p37"/>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2" name="Google Shape;1762;p37"/>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3" name="Google Shape;1763;p37"/>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64" name="Google Shape;1764;p37"/>
          <p:cNvGrpSpPr/>
          <p:nvPr/>
        </p:nvGrpSpPr>
        <p:grpSpPr>
          <a:xfrm>
            <a:off x="32455" y="765"/>
            <a:ext cx="5715066" cy="6858000"/>
            <a:chOff x="6317685" y="0"/>
            <a:chExt cx="5715066" cy="6858000"/>
          </a:xfrm>
        </p:grpSpPr>
        <p:sp>
          <p:nvSpPr>
            <p:cNvPr id="1765" name="Google Shape;1765;p37"/>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6" name="Google Shape;1766;p37"/>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7" name="Google Shape;1767;p37"/>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8" name="Google Shape;1768;p37"/>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9" name="Google Shape;1769;p37"/>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0" name="Google Shape;1770;p37"/>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1" name="Google Shape;1771;p37"/>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2" name="Google Shape;1772;p37"/>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3" name="Google Shape;1773;p37"/>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4" name="Google Shape;1774;p37"/>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75" name="Google Shape;1775;p37"/>
          <p:cNvGrpSpPr/>
          <p:nvPr/>
        </p:nvGrpSpPr>
        <p:grpSpPr>
          <a:xfrm>
            <a:off x="6131651" y="25068"/>
            <a:ext cx="5715066" cy="6858000"/>
            <a:chOff x="6317685" y="0"/>
            <a:chExt cx="5715066" cy="6858000"/>
          </a:xfrm>
        </p:grpSpPr>
        <p:sp>
          <p:nvSpPr>
            <p:cNvPr id="1776" name="Google Shape;1776;p37"/>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7" name="Google Shape;1777;p37"/>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8" name="Google Shape;1778;p37"/>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9" name="Google Shape;1779;p37"/>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0" name="Google Shape;1780;p37"/>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1" name="Google Shape;1781;p37"/>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2" name="Google Shape;1782;p37"/>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3" name="Google Shape;1783;p37"/>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4" name="Google Shape;1784;p37"/>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5" name="Google Shape;1785;p37"/>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86" name="Google Shape;1786;p37"/>
          <p:cNvGrpSpPr/>
          <p:nvPr/>
        </p:nvGrpSpPr>
        <p:grpSpPr>
          <a:xfrm>
            <a:off x="-103950" y="-2061"/>
            <a:ext cx="12096068" cy="6855445"/>
            <a:chOff x="-25578" y="5513622"/>
            <a:chExt cx="12096068" cy="6235057"/>
          </a:xfrm>
        </p:grpSpPr>
        <p:sp>
          <p:nvSpPr>
            <p:cNvPr id="1787" name="Google Shape;1787;p37"/>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8" name="Google Shape;1788;p37"/>
            <p:cNvSpPr txBox="1"/>
            <p:nvPr/>
          </p:nvSpPr>
          <p:spPr>
            <a:xfrm>
              <a:off x="-25578" y="5560507"/>
              <a:ext cx="2658600" cy="64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giao thức IPSec</a:t>
              </a:r>
              <a:endParaRPr sz="2000" b="1">
                <a:solidFill>
                  <a:schemeClr val="accent1"/>
                </a:solidFill>
                <a:latin typeface="Spectral"/>
                <a:ea typeface="Spectral"/>
                <a:cs typeface="Spectral"/>
                <a:sym typeface="Spectral"/>
              </a:endParaRPr>
            </a:p>
          </p:txBody>
        </p:sp>
      </p:grpSp>
      <p:sp>
        <p:nvSpPr>
          <p:cNvPr id="1789" name="Google Shape;1789;p37"/>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790" name="Google Shape;1790;p37"/>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1" name="Google Shape;1791;p37"/>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1792" name="Google Shape;1792;p37"/>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1793" name="Google Shape;1793;p37"/>
          <p:cNvGrpSpPr/>
          <p:nvPr/>
        </p:nvGrpSpPr>
        <p:grpSpPr>
          <a:xfrm>
            <a:off x="-22025" y="-9007"/>
            <a:ext cx="12192064" cy="6851894"/>
            <a:chOff x="88106" y="7856170"/>
            <a:chExt cx="11982372" cy="6851894"/>
          </a:xfrm>
        </p:grpSpPr>
        <p:sp>
          <p:nvSpPr>
            <p:cNvPr id="1794" name="Google Shape;1794;p37"/>
            <p:cNvSpPr/>
            <p:nvPr/>
          </p:nvSpPr>
          <p:spPr>
            <a:xfrm>
              <a:off x="88106" y="7856170"/>
              <a:ext cx="11982372" cy="685189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5" name="Google Shape;1795;p37"/>
            <p:cNvSpPr txBox="1"/>
            <p:nvPr/>
          </p:nvSpPr>
          <p:spPr>
            <a:xfrm>
              <a:off x="2355204" y="7936177"/>
              <a:ext cx="2658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p:txBody>
        </p:sp>
      </p:grpSp>
      <p:pic>
        <p:nvPicPr>
          <p:cNvPr id="1796" name="Google Shape;1796;p37"/>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1797" name="Google Shape;1797;p37"/>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1798" name="Google Shape;1798;p37"/>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pic>
        <p:nvPicPr>
          <p:cNvPr id="1799" name="Google Shape;1799;p37"/>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sp>
        <p:nvSpPr>
          <p:cNvPr id="1800" name="Google Shape;1800;p37"/>
          <p:cNvSpPr txBox="1"/>
          <p:nvPr/>
        </p:nvSpPr>
        <p:spPr>
          <a:xfrm>
            <a:off x="574959" y="871964"/>
            <a:ext cx="11042100" cy="1062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300" dirty="0">
                <a:solidFill>
                  <a:srgbClr val="00B0F0"/>
                </a:solidFill>
                <a:latin typeface="Lobster"/>
                <a:ea typeface="Lobster"/>
                <a:cs typeface="Lobster"/>
                <a:sym typeface="Lobster"/>
              </a:rPr>
              <a:t>CÁC LOẠI VPN PHỔ BIẾN</a:t>
            </a:r>
            <a:endParaRPr sz="6300" dirty="0"/>
          </a:p>
        </p:txBody>
      </p:sp>
      <p:sp>
        <p:nvSpPr>
          <p:cNvPr id="1801" name="Google Shape;1801;p37"/>
          <p:cNvSpPr txBox="1"/>
          <p:nvPr/>
        </p:nvSpPr>
        <p:spPr>
          <a:xfrm>
            <a:off x="360538" y="1969875"/>
            <a:ext cx="11326200" cy="4248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000" b="1" dirty="0">
                <a:solidFill>
                  <a:schemeClr val="dk1"/>
                </a:solidFill>
                <a:latin typeface="Spectral"/>
                <a:ea typeface="Spectral"/>
                <a:cs typeface="Spectral"/>
                <a:sym typeface="Spectral"/>
              </a:rPr>
              <a:t>Client-to-Site VPN</a:t>
            </a:r>
            <a:endParaRPr sz="2000" b="1" dirty="0">
              <a:solidFill>
                <a:schemeClr val="dk1"/>
              </a:solidFill>
              <a:latin typeface="Spectral"/>
              <a:ea typeface="Spectral"/>
              <a:cs typeface="Spectral"/>
              <a:sym typeface="Spectral"/>
            </a:endParaRPr>
          </a:p>
          <a:p>
            <a:pPr marL="457200" lvl="0" indent="-355600" algn="l" rtl="0">
              <a:lnSpc>
                <a:spcPct val="115000"/>
              </a:lnSpc>
              <a:spcBef>
                <a:spcPts val="120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Khái</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niệm</a:t>
            </a:r>
            <a:r>
              <a:rPr lang="en-US" sz="2000" dirty="0">
                <a:solidFill>
                  <a:schemeClr val="dk1"/>
                </a:solidFill>
                <a:latin typeface="Spectral"/>
                <a:ea typeface="Spectral"/>
                <a:cs typeface="Spectral"/>
                <a:sym typeface="Spectral"/>
              </a:rPr>
              <a:t>: Cho </a:t>
            </a:r>
            <a:r>
              <a:rPr lang="en-US" sz="2000" dirty="0" err="1">
                <a:solidFill>
                  <a:schemeClr val="dk1"/>
                </a:solidFill>
                <a:latin typeface="Spectral"/>
                <a:ea typeface="Spectral"/>
                <a:cs typeface="Spectral"/>
                <a:sym typeface="Spectral"/>
              </a:rPr>
              <a:t>phép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thiết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bị</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nhân</a:t>
            </a:r>
            <a:r>
              <a:rPr lang="en-US" sz="2000" dirty="0">
                <a:solidFill>
                  <a:schemeClr val="dk1"/>
                </a:solidFill>
                <a:latin typeface="Spectral"/>
                <a:ea typeface="Spectral"/>
                <a:cs typeface="Spectral"/>
                <a:sym typeface="Spectral"/>
              </a:rPr>
              <a:t> (laptop, smartphone)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trực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tiếp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đến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từ</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xa</a:t>
            </a:r>
            <a:r>
              <a:rPr lang="en-US" sz="2000" dirty="0">
                <a:solidFill>
                  <a:schemeClr val="dk1"/>
                </a:solidFill>
                <a:latin typeface="Spectral"/>
                <a:ea typeface="Spectral"/>
                <a:cs typeface="Spectral"/>
                <a:sym typeface="Spectral"/>
              </a:rPr>
              <a:t> qua VPN.</a:t>
            </a:r>
            <a:endParaRPr sz="2000" dirty="0">
              <a:solidFill>
                <a:schemeClr val="dk1"/>
              </a:solidFill>
              <a:latin typeface="Spectral"/>
              <a:ea typeface="Spectral"/>
              <a:cs typeface="Spectral"/>
              <a:sym typeface="Spectral"/>
            </a:endParaRPr>
          </a:p>
          <a:p>
            <a:pPr marL="457200" lvl="0"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Hoạt</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động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Cài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phần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mềm</a:t>
            </a:r>
            <a:r>
              <a:rPr lang="en-US" sz="2000" dirty="0">
                <a:solidFill>
                  <a:schemeClr val="dk1"/>
                </a:solidFill>
                <a:latin typeface="Spectral"/>
                <a:ea typeface="Spectral"/>
                <a:cs typeface="Spectral"/>
                <a:sym typeface="Spectral"/>
              </a:rPr>
              <a:t> VPN client </a:t>
            </a:r>
            <a:r>
              <a:rPr lang="en-US" sz="2000" dirty="0" err="1">
                <a:solidFill>
                  <a:schemeClr val="dk1"/>
                </a:solidFill>
                <a:latin typeface="Spectral"/>
                <a:ea typeface="Spectral"/>
                <a:cs typeface="Spectral"/>
                <a:sym typeface="Spectral"/>
              </a:rPr>
              <a:t>trên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thiết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bị</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qua </a:t>
            </a:r>
            <a:r>
              <a:rPr lang="en-US" sz="2000" dirty="0" err="1">
                <a:solidFill>
                  <a:schemeClr val="dk1"/>
                </a:solidFill>
                <a:latin typeface="Spectral"/>
                <a:ea typeface="Spectral"/>
                <a:cs typeface="Spectral"/>
                <a:sym typeface="Spectral"/>
              </a:rPr>
              <a:t>máy</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chủ</a:t>
            </a:r>
            <a:r>
              <a:rPr lang="en-US" sz="2000" dirty="0">
                <a:solidFill>
                  <a:schemeClr val="dk1"/>
                </a:solidFill>
                <a:latin typeface="Spectral"/>
                <a:ea typeface="Spectral"/>
                <a:cs typeface="Spectral"/>
                <a:sym typeface="Spectral"/>
              </a:rPr>
              <a:t> VPN.</a:t>
            </a:r>
            <a:endParaRPr sz="2000" dirty="0">
              <a:solidFill>
                <a:schemeClr val="dk1"/>
              </a:solidFill>
              <a:latin typeface="Spectral"/>
              <a:ea typeface="Spectral"/>
              <a:cs typeface="Spectral"/>
              <a:sym typeface="Spectral"/>
            </a:endParaRPr>
          </a:p>
          <a:p>
            <a:pPr marL="457200" lvl="0"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Ưu</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điểm</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mật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công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cộng</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Thích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hợp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cập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từ</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của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nhân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viên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tác</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457200" lvl="0"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Nhược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điểm</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Hạn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chế</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số</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lượng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người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dùng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cùng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lúc</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Yêu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cầu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cài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đặt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phần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mềm</a:t>
            </a:r>
            <a:r>
              <a:rPr lang="en-US" sz="2000" dirty="0">
                <a:solidFill>
                  <a:schemeClr val="dk1"/>
                </a:solidFill>
                <a:latin typeface="Spectral"/>
                <a:ea typeface="Spectral"/>
                <a:cs typeface="Spectral"/>
                <a:sym typeface="Spectral"/>
              </a:rPr>
              <a:t> VPN.</a:t>
            </a:r>
            <a:endParaRPr sz="2000" dirty="0">
              <a:solidFill>
                <a:schemeClr val="dk1"/>
              </a:solidFill>
              <a:latin typeface="Spectral"/>
              <a:ea typeface="Spectral"/>
              <a:cs typeface="Spectral"/>
              <a:sym typeface="Spectral"/>
            </a:endParaRPr>
          </a:p>
          <a:p>
            <a:pPr marL="0" marR="0" lvl="0" indent="0" algn="just" rtl="0">
              <a:spcBef>
                <a:spcPts val="1200"/>
              </a:spcBef>
              <a:spcAft>
                <a:spcPts val="0"/>
              </a:spcAft>
              <a:buNone/>
            </a:pPr>
            <a:endParaRPr sz="2000" b="1" dirty="0">
              <a:solidFill>
                <a:schemeClr val="dk1"/>
              </a:solidFill>
            </a:endParaRPr>
          </a:p>
        </p:txBody>
      </p:sp>
      <p:pic>
        <p:nvPicPr>
          <p:cNvPr id="1802" name="Google Shape;1802;p37"/>
          <p:cNvPicPr preferRelativeResize="0"/>
          <p:nvPr/>
        </p:nvPicPr>
        <p:blipFill rotWithShape="1">
          <a:blip r:embed="rId5">
            <a:alphaModFix/>
          </a:blip>
          <a:srcRect l="16246" t="20782" r="18085" b="21148"/>
          <a:stretch/>
        </p:blipFill>
        <p:spPr>
          <a:xfrm rot="2241072">
            <a:off x="178672" y="5597818"/>
            <a:ext cx="1579361" cy="1396654"/>
          </a:xfrm>
          <a:prstGeom prst="rect">
            <a:avLst/>
          </a:prstGeom>
          <a:noFill/>
          <a:ln>
            <a:noFill/>
          </a:ln>
          <a:effectLst>
            <a:outerShdw blurRad="50800" dist="38100" algn="l" rotWithShape="0">
              <a:srgbClr val="83B9D1">
                <a:alpha val="65880"/>
              </a:srgbClr>
            </a:outerShdw>
          </a:effectLst>
        </p:spPr>
      </p:pic>
      <p:pic>
        <p:nvPicPr>
          <p:cNvPr id="1803" name="Google Shape;1803;p37"/>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sp>
        <p:nvSpPr>
          <p:cNvPr id="1804" name="Google Shape;1804;p37"/>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05" name="Google Shape;1805;p37"/>
          <p:cNvPicPr preferRelativeResize="0"/>
          <p:nvPr/>
        </p:nvPicPr>
        <p:blipFill rotWithShape="1">
          <a:blip r:embed="rId6">
            <a:alphaModFix/>
          </a:blip>
          <a:srcRect/>
          <a:stretch/>
        </p:blipFill>
        <p:spPr>
          <a:xfrm rot="8729821">
            <a:off x="-146020" y="12355865"/>
            <a:ext cx="1400351" cy="1014517"/>
          </a:xfrm>
          <a:prstGeom prst="rect">
            <a:avLst/>
          </a:prstGeom>
          <a:noFill/>
          <a:ln>
            <a:noFill/>
          </a:ln>
        </p:spPr>
      </p:pic>
      <p:pic>
        <p:nvPicPr>
          <p:cNvPr id="1806" name="Google Shape;1806;p37"/>
          <p:cNvPicPr preferRelativeResize="0"/>
          <p:nvPr/>
        </p:nvPicPr>
        <p:blipFill rotWithShape="1">
          <a:blip r:embed="rId7">
            <a:alphaModFix/>
          </a:blip>
          <a:srcRect/>
          <a:stretch/>
        </p:blipFill>
        <p:spPr>
          <a:xfrm rot="5102131">
            <a:off x="10756815" y="13380976"/>
            <a:ext cx="991680" cy="908890"/>
          </a:xfrm>
          <a:prstGeom prst="rect">
            <a:avLst/>
          </a:prstGeom>
          <a:noFill/>
          <a:ln>
            <a:noFill/>
          </a:ln>
        </p:spPr>
      </p:pic>
      <p:sp>
        <p:nvSpPr>
          <p:cNvPr id="1807" name="Google Shape;1807;p37"/>
          <p:cNvSpPr/>
          <p:nvPr/>
        </p:nvSpPr>
        <p:spPr>
          <a:xfrm rot="1536293">
            <a:off x="8484196" y="16234495"/>
            <a:ext cx="6309524" cy="635452"/>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8" name="Google Shape;1808;p37"/>
          <p:cNvSpPr txBox="1"/>
          <p:nvPr/>
        </p:nvSpPr>
        <p:spPr>
          <a:xfrm>
            <a:off x="147743" y="13479733"/>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DDEAF6"/>
                </a:solidFill>
                <a:latin typeface="Lobster"/>
                <a:ea typeface="Lobster"/>
                <a:cs typeface="Lobster"/>
                <a:sym typeface="Lobster"/>
              </a:rPr>
              <a:t>Nội dung 3</a:t>
            </a:r>
            <a:endParaRPr/>
          </a:p>
        </p:txBody>
      </p:sp>
      <p:pic>
        <p:nvPicPr>
          <p:cNvPr id="1809" name="Google Shape;1809;p37" descr="Enviar contorno"/>
          <p:cNvPicPr preferRelativeResize="0"/>
          <p:nvPr/>
        </p:nvPicPr>
        <p:blipFill rotWithShape="1">
          <a:blip r:embed="rId8">
            <a:alphaModFix/>
          </a:blip>
          <a:srcRect/>
          <a:stretch/>
        </p:blipFill>
        <p:spPr>
          <a:xfrm rot="992769">
            <a:off x="380317" y="13458562"/>
            <a:ext cx="1153669" cy="1153669"/>
          </a:xfrm>
          <a:prstGeom prst="rect">
            <a:avLst/>
          </a:prstGeom>
          <a:noFill/>
          <a:ln>
            <a:noFill/>
          </a:ln>
        </p:spPr>
      </p:pic>
      <p:pic>
        <p:nvPicPr>
          <p:cNvPr id="1810" name="Google Shape;1810;p37" descr="Enviar contorno"/>
          <p:cNvPicPr preferRelativeResize="0"/>
          <p:nvPr/>
        </p:nvPicPr>
        <p:blipFill rotWithShape="1">
          <a:blip r:embed="rId8">
            <a:alphaModFix/>
          </a:blip>
          <a:srcRect/>
          <a:stretch/>
        </p:blipFill>
        <p:spPr>
          <a:xfrm rot="-244307" flipH="1">
            <a:off x="11759831" y="13078563"/>
            <a:ext cx="1052610" cy="1052610"/>
          </a:xfrm>
          <a:prstGeom prst="rect">
            <a:avLst/>
          </a:prstGeom>
          <a:noFill/>
          <a:ln>
            <a:noFill/>
          </a:ln>
        </p:spPr>
      </p:pic>
      <p:sp>
        <p:nvSpPr>
          <p:cNvPr id="1811" name="Google Shape;1811;p37"/>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grpSp>
        <p:nvGrpSpPr>
          <p:cNvPr id="1816" name="Google Shape;1816;p38"/>
          <p:cNvGrpSpPr/>
          <p:nvPr/>
        </p:nvGrpSpPr>
        <p:grpSpPr>
          <a:xfrm>
            <a:off x="18948" y="38919"/>
            <a:ext cx="12192005" cy="3131185"/>
            <a:chOff x="1" y="138545"/>
            <a:chExt cx="12192005" cy="3131185"/>
          </a:xfrm>
        </p:grpSpPr>
        <p:sp>
          <p:nvSpPr>
            <p:cNvPr id="1817" name="Google Shape;1817;p38"/>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8" name="Google Shape;1818;p38"/>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9" name="Google Shape;1819;p38"/>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0" name="Google Shape;1820;p38"/>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1" name="Google Shape;1821;p38"/>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2" name="Google Shape;1822;p38"/>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23" name="Google Shape;1823;p38"/>
          <p:cNvGrpSpPr/>
          <p:nvPr/>
        </p:nvGrpSpPr>
        <p:grpSpPr>
          <a:xfrm>
            <a:off x="-24474" y="3486355"/>
            <a:ext cx="12192005" cy="3131185"/>
            <a:chOff x="7" y="3546767"/>
            <a:chExt cx="12192005" cy="3131185"/>
          </a:xfrm>
        </p:grpSpPr>
        <p:sp>
          <p:nvSpPr>
            <p:cNvPr id="1824" name="Google Shape;1824;p38"/>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5" name="Google Shape;1825;p38"/>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6" name="Google Shape;1826;p38"/>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7" name="Google Shape;1827;p38"/>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8" name="Google Shape;1828;p38"/>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9" name="Google Shape;1829;p38"/>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30" name="Google Shape;1830;p38"/>
          <p:cNvGrpSpPr/>
          <p:nvPr/>
        </p:nvGrpSpPr>
        <p:grpSpPr>
          <a:xfrm>
            <a:off x="32455" y="765"/>
            <a:ext cx="5715066" cy="6858000"/>
            <a:chOff x="6317685" y="0"/>
            <a:chExt cx="5715066" cy="6858000"/>
          </a:xfrm>
        </p:grpSpPr>
        <p:sp>
          <p:nvSpPr>
            <p:cNvPr id="1831" name="Google Shape;1831;p3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2" name="Google Shape;1832;p3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3" name="Google Shape;1833;p3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4" name="Google Shape;1834;p3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5" name="Google Shape;1835;p3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6" name="Google Shape;1836;p3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7" name="Google Shape;1837;p3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8" name="Google Shape;1838;p3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9" name="Google Shape;1839;p3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0" name="Google Shape;1840;p3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41" name="Google Shape;1841;p38"/>
          <p:cNvGrpSpPr/>
          <p:nvPr/>
        </p:nvGrpSpPr>
        <p:grpSpPr>
          <a:xfrm>
            <a:off x="6131651" y="25068"/>
            <a:ext cx="5715066" cy="6858000"/>
            <a:chOff x="6317685" y="0"/>
            <a:chExt cx="5715066" cy="6858000"/>
          </a:xfrm>
        </p:grpSpPr>
        <p:sp>
          <p:nvSpPr>
            <p:cNvPr id="1842" name="Google Shape;1842;p3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3" name="Google Shape;1843;p3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4" name="Google Shape;1844;p3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5" name="Google Shape;1845;p3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6" name="Google Shape;1846;p3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7" name="Google Shape;1847;p3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8" name="Google Shape;1848;p3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9" name="Google Shape;1849;p3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0" name="Google Shape;1850;p3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1" name="Google Shape;1851;p3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52" name="Google Shape;1852;p38"/>
          <p:cNvGrpSpPr/>
          <p:nvPr/>
        </p:nvGrpSpPr>
        <p:grpSpPr>
          <a:xfrm>
            <a:off x="-103950" y="-2061"/>
            <a:ext cx="12096068" cy="6855445"/>
            <a:chOff x="-25578" y="5513622"/>
            <a:chExt cx="12096068" cy="6235057"/>
          </a:xfrm>
        </p:grpSpPr>
        <p:sp>
          <p:nvSpPr>
            <p:cNvPr id="1853" name="Google Shape;1853;p38"/>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4" name="Google Shape;1854;p38"/>
            <p:cNvSpPr txBox="1"/>
            <p:nvPr/>
          </p:nvSpPr>
          <p:spPr>
            <a:xfrm>
              <a:off x="-25578" y="5560507"/>
              <a:ext cx="2658600" cy="64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giao thức IPSec</a:t>
              </a:r>
              <a:endParaRPr sz="2000" b="1">
                <a:solidFill>
                  <a:schemeClr val="accent1"/>
                </a:solidFill>
                <a:latin typeface="Spectral"/>
                <a:ea typeface="Spectral"/>
                <a:cs typeface="Spectral"/>
                <a:sym typeface="Spectral"/>
              </a:endParaRPr>
            </a:p>
          </p:txBody>
        </p:sp>
      </p:grpSp>
      <p:sp>
        <p:nvSpPr>
          <p:cNvPr id="1855" name="Google Shape;1855;p38"/>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856" name="Google Shape;1856;p38"/>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7" name="Google Shape;1857;p38"/>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1858" name="Google Shape;1858;p38"/>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1859" name="Google Shape;1859;p38"/>
          <p:cNvGrpSpPr/>
          <p:nvPr/>
        </p:nvGrpSpPr>
        <p:grpSpPr>
          <a:xfrm>
            <a:off x="-22026" y="-8978"/>
            <a:ext cx="12232804" cy="6851894"/>
            <a:chOff x="88106" y="7856170"/>
            <a:chExt cx="11982372" cy="6851894"/>
          </a:xfrm>
        </p:grpSpPr>
        <p:sp>
          <p:nvSpPr>
            <p:cNvPr id="1860" name="Google Shape;1860;p38"/>
            <p:cNvSpPr/>
            <p:nvPr/>
          </p:nvSpPr>
          <p:spPr>
            <a:xfrm>
              <a:off x="88106" y="7856170"/>
              <a:ext cx="11982372" cy="685189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1" name="Google Shape;1861;p38"/>
            <p:cNvSpPr txBox="1"/>
            <p:nvPr/>
          </p:nvSpPr>
          <p:spPr>
            <a:xfrm>
              <a:off x="2355204" y="7936177"/>
              <a:ext cx="2658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p:txBody>
        </p:sp>
      </p:grpSp>
      <p:pic>
        <p:nvPicPr>
          <p:cNvPr id="1862" name="Google Shape;1862;p38"/>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1863" name="Google Shape;1863;p38"/>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1864" name="Google Shape;1864;p38"/>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pic>
        <p:nvPicPr>
          <p:cNvPr id="1865" name="Google Shape;1865;p38"/>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sp>
        <p:nvSpPr>
          <p:cNvPr id="1866" name="Google Shape;1866;p38"/>
          <p:cNvSpPr txBox="1"/>
          <p:nvPr/>
        </p:nvSpPr>
        <p:spPr>
          <a:xfrm>
            <a:off x="567975" y="747825"/>
            <a:ext cx="11042100" cy="1062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300">
                <a:solidFill>
                  <a:srgbClr val="00B0F0"/>
                </a:solidFill>
                <a:latin typeface="Lobster"/>
                <a:ea typeface="Lobster"/>
                <a:cs typeface="Lobster"/>
                <a:sym typeface="Lobster"/>
              </a:rPr>
              <a:t>CÁC LOẠI VPN PHỔ BIẾN</a:t>
            </a:r>
            <a:endParaRPr sz="6300"/>
          </a:p>
        </p:txBody>
      </p:sp>
      <p:sp>
        <p:nvSpPr>
          <p:cNvPr id="1867" name="Google Shape;1867;p38"/>
          <p:cNvSpPr txBox="1"/>
          <p:nvPr/>
        </p:nvSpPr>
        <p:spPr>
          <a:xfrm>
            <a:off x="360541" y="1717462"/>
            <a:ext cx="11326200" cy="6480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Clr>
                <a:schemeClr val="dk1"/>
              </a:buClr>
              <a:buSzPts val="1100"/>
              <a:buFont typeface="Arial"/>
              <a:buNone/>
            </a:pPr>
            <a:r>
              <a:rPr lang="en-US" sz="2000" b="1" dirty="0">
                <a:solidFill>
                  <a:schemeClr val="dk1"/>
                </a:solidFill>
                <a:latin typeface="Spectral"/>
                <a:ea typeface="Spectral"/>
                <a:cs typeface="Spectral"/>
                <a:sym typeface="Spectral"/>
              </a:rPr>
              <a:t>Remote Access VPN</a:t>
            </a:r>
            <a:endParaRPr sz="2000" b="1" dirty="0">
              <a:solidFill>
                <a:schemeClr val="dk1"/>
              </a:solidFill>
              <a:latin typeface="Spectral"/>
              <a:ea typeface="Spectral"/>
              <a:cs typeface="Spectral"/>
              <a:sym typeface="Spectral"/>
            </a:endParaRPr>
          </a:p>
          <a:p>
            <a:pPr marL="457200" lvl="0" indent="-355600" algn="l" rtl="0">
              <a:lnSpc>
                <a:spcPct val="115000"/>
              </a:lnSpc>
              <a:spcBef>
                <a:spcPts val="120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Khái</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niệm</a:t>
            </a:r>
            <a:r>
              <a:rPr lang="en-US" sz="2000" dirty="0">
                <a:solidFill>
                  <a:schemeClr val="dk1"/>
                </a:solidFill>
                <a:latin typeface="Spectral"/>
                <a:ea typeface="Spectral"/>
                <a:cs typeface="Spectral"/>
                <a:sym typeface="Spectral"/>
              </a:rPr>
              <a:t>: Cho </a:t>
            </a:r>
            <a:r>
              <a:rPr lang="en-US" sz="2000" dirty="0" err="1">
                <a:solidFill>
                  <a:schemeClr val="dk1"/>
                </a:solidFill>
                <a:latin typeface="Spectral"/>
                <a:ea typeface="Spectral"/>
                <a:cs typeface="Spectral"/>
                <a:sym typeface="Spectral"/>
              </a:rPr>
              <a:t>phép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người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dùng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từ</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nhân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viên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làm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việc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tại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an </a:t>
            </a:r>
            <a:r>
              <a:rPr lang="en-US" sz="2000" dirty="0" err="1">
                <a:solidFill>
                  <a:schemeClr val="dk1"/>
                </a:solidFill>
                <a:latin typeface="Spectral"/>
                <a:ea typeface="Spectral"/>
                <a:cs typeface="Spectral"/>
                <a:sym typeface="Spectral"/>
              </a:rPr>
              <a:t>toàn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đến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nội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bộ</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công</a:t>
            </a:r>
            <a:r>
              <a:rPr lang="en-US" sz="2000" dirty="0">
                <a:solidFill>
                  <a:schemeClr val="dk1"/>
                </a:solidFill>
                <a:latin typeface="Spectral"/>
                <a:ea typeface="Spectral"/>
                <a:cs typeface="Spectral"/>
                <a:sym typeface="Spectral"/>
              </a:rPr>
              <a:t> ty qua Internet.</a:t>
            </a:r>
            <a:endParaRPr sz="2000" dirty="0">
              <a:solidFill>
                <a:schemeClr val="dk1"/>
              </a:solidFill>
              <a:latin typeface="Spectral"/>
              <a:ea typeface="Spectral"/>
              <a:cs typeface="Spectral"/>
              <a:sym typeface="Spectral"/>
            </a:endParaRPr>
          </a:p>
          <a:p>
            <a:pPr marL="457200" lvl="0"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Hoạt</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động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thiết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bị</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nhân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với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máy</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chủ</a:t>
            </a:r>
            <a:r>
              <a:rPr lang="en-US" sz="2000" dirty="0">
                <a:solidFill>
                  <a:schemeClr val="dk1"/>
                </a:solidFill>
                <a:latin typeface="Spectral"/>
                <a:ea typeface="Spectral"/>
                <a:cs typeface="Spectral"/>
                <a:sym typeface="Spectral"/>
              </a:rPr>
              <a:t> VPN, </a:t>
            </a:r>
            <a:r>
              <a:rPr lang="en-US" sz="2000" dirty="0" err="1">
                <a:solidFill>
                  <a:schemeClr val="dk1"/>
                </a:solidFill>
                <a:latin typeface="Spectral"/>
                <a:ea typeface="Spectral"/>
                <a:cs typeface="Spectral"/>
                <a:sym typeface="Spectral"/>
              </a:rPr>
              <a:t>truy</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cập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tài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nguyên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nội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bộ</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như</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trong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cùng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LAN.</a:t>
            </a:r>
            <a:endParaRPr sz="2000" dirty="0">
              <a:solidFill>
                <a:schemeClr val="dk1"/>
              </a:solidFill>
              <a:latin typeface="Spectral"/>
              <a:ea typeface="Spectral"/>
              <a:cs typeface="Spectral"/>
              <a:sym typeface="Spectral"/>
            </a:endParaRPr>
          </a:p>
          <a:p>
            <a:pPr marL="457200" lvl="0"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Ưu</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điểm</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Truy</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cập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từ</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dễ</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dàng</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mật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cao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nhờ</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Phù</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hợp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nhân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viên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làm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việc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từ</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xa</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457200" lvl="0"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Nhược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điểm</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Yêu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cầu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ổn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định</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Font typeface="Spectral"/>
              <a:buChar char="○"/>
            </a:pPr>
            <a:r>
              <a:rPr lang="en-US" sz="2000" dirty="0" err="1">
                <a:solidFill>
                  <a:schemeClr val="dk1"/>
                </a:solidFill>
                <a:latin typeface="Spectral"/>
                <a:ea typeface="Spectral"/>
                <a:cs typeface="Spectral"/>
                <a:sym typeface="Spectral"/>
              </a:rPr>
              <a:t>Hiệu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suất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có</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thể</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giảm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dùng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công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cộng</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0" lvl="0" indent="0" algn="l" rtl="0">
              <a:lnSpc>
                <a:spcPct val="115000"/>
              </a:lnSpc>
              <a:spcBef>
                <a:spcPts val="1200"/>
              </a:spcBef>
              <a:spcAft>
                <a:spcPts val="0"/>
              </a:spcAft>
              <a:buNone/>
            </a:pPr>
            <a:endParaRPr sz="2000" b="1" dirty="0">
              <a:solidFill>
                <a:schemeClr val="dk1"/>
              </a:solidFill>
            </a:endParaRPr>
          </a:p>
          <a:p>
            <a:pPr marL="0" lvl="0" indent="0" algn="l" rtl="0">
              <a:lnSpc>
                <a:spcPct val="115000"/>
              </a:lnSpc>
              <a:spcBef>
                <a:spcPts val="1200"/>
              </a:spcBef>
              <a:spcAft>
                <a:spcPts val="0"/>
              </a:spcAft>
              <a:buNone/>
            </a:pPr>
            <a:endParaRPr sz="2000" dirty="0">
              <a:solidFill>
                <a:schemeClr val="dk1"/>
              </a:solidFill>
            </a:endParaRPr>
          </a:p>
          <a:p>
            <a:pPr marL="0" lvl="0" indent="0" algn="l" rtl="0">
              <a:lnSpc>
                <a:spcPct val="115000"/>
              </a:lnSpc>
              <a:spcBef>
                <a:spcPts val="1200"/>
              </a:spcBef>
              <a:spcAft>
                <a:spcPts val="0"/>
              </a:spcAft>
              <a:buNone/>
            </a:pPr>
            <a:endParaRPr sz="2000" dirty="0">
              <a:solidFill>
                <a:schemeClr val="dk1"/>
              </a:solidFill>
              <a:latin typeface="Spectral"/>
              <a:ea typeface="Spectral"/>
              <a:cs typeface="Spectral"/>
              <a:sym typeface="Spectral"/>
            </a:endParaRPr>
          </a:p>
          <a:p>
            <a:pPr marL="0" marR="0" lvl="0" indent="0" algn="just" rtl="0">
              <a:spcBef>
                <a:spcPts val="1200"/>
              </a:spcBef>
              <a:spcAft>
                <a:spcPts val="0"/>
              </a:spcAft>
              <a:buNone/>
            </a:pPr>
            <a:endParaRPr sz="2000" dirty="0">
              <a:solidFill>
                <a:schemeClr val="dk1"/>
              </a:solidFill>
            </a:endParaRPr>
          </a:p>
        </p:txBody>
      </p:sp>
      <p:pic>
        <p:nvPicPr>
          <p:cNvPr id="1868" name="Google Shape;1868;p38"/>
          <p:cNvPicPr preferRelativeResize="0"/>
          <p:nvPr/>
        </p:nvPicPr>
        <p:blipFill rotWithShape="1">
          <a:blip r:embed="rId5">
            <a:alphaModFix/>
          </a:blip>
          <a:srcRect l="16246" t="20782" r="18085" b="21148"/>
          <a:stretch/>
        </p:blipFill>
        <p:spPr>
          <a:xfrm rot="-1555728">
            <a:off x="-84353" y="5981968"/>
            <a:ext cx="1579360" cy="1396654"/>
          </a:xfrm>
          <a:prstGeom prst="rect">
            <a:avLst/>
          </a:prstGeom>
          <a:noFill/>
          <a:ln>
            <a:noFill/>
          </a:ln>
          <a:effectLst>
            <a:outerShdw blurRad="50800" dist="38100" algn="l" rotWithShape="0">
              <a:srgbClr val="83B9D1">
                <a:alpha val="65880"/>
              </a:srgbClr>
            </a:outerShdw>
          </a:effectLst>
        </p:spPr>
      </p:pic>
      <p:pic>
        <p:nvPicPr>
          <p:cNvPr id="1869" name="Google Shape;1869;p38"/>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sp>
        <p:nvSpPr>
          <p:cNvPr id="1870" name="Google Shape;1870;p38"/>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71" name="Google Shape;1871;p38"/>
          <p:cNvPicPr preferRelativeResize="0"/>
          <p:nvPr/>
        </p:nvPicPr>
        <p:blipFill rotWithShape="1">
          <a:blip r:embed="rId6">
            <a:alphaModFix/>
          </a:blip>
          <a:srcRect/>
          <a:stretch/>
        </p:blipFill>
        <p:spPr>
          <a:xfrm rot="8729821">
            <a:off x="-146020" y="12355865"/>
            <a:ext cx="1400351" cy="1014517"/>
          </a:xfrm>
          <a:prstGeom prst="rect">
            <a:avLst/>
          </a:prstGeom>
          <a:noFill/>
          <a:ln>
            <a:noFill/>
          </a:ln>
        </p:spPr>
      </p:pic>
      <p:pic>
        <p:nvPicPr>
          <p:cNvPr id="1872" name="Google Shape;1872;p38"/>
          <p:cNvPicPr preferRelativeResize="0"/>
          <p:nvPr/>
        </p:nvPicPr>
        <p:blipFill rotWithShape="1">
          <a:blip r:embed="rId7">
            <a:alphaModFix/>
          </a:blip>
          <a:srcRect/>
          <a:stretch/>
        </p:blipFill>
        <p:spPr>
          <a:xfrm rot="5102131">
            <a:off x="10756815" y="13380976"/>
            <a:ext cx="991680" cy="908890"/>
          </a:xfrm>
          <a:prstGeom prst="rect">
            <a:avLst/>
          </a:prstGeom>
          <a:noFill/>
          <a:ln>
            <a:noFill/>
          </a:ln>
        </p:spPr>
      </p:pic>
      <p:sp>
        <p:nvSpPr>
          <p:cNvPr id="1873" name="Google Shape;1873;p38"/>
          <p:cNvSpPr/>
          <p:nvPr/>
        </p:nvSpPr>
        <p:spPr>
          <a:xfrm rot="1536293">
            <a:off x="8484196" y="16234495"/>
            <a:ext cx="6309524" cy="635452"/>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4" name="Google Shape;1874;p38"/>
          <p:cNvSpPr txBox="1"/>
          <p:nvPr/>
        </p:nvSpPr>
        <p:spPr>
          <a:xfrm>
            <a:off x="147743" y="13479733"/>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DDEAF6"/>
                </a:solidFill>
                <a:latin typeface="Lobster"/>
                <a:ea typeface="Lobster"/>
                <a:cs typeface="Lobster"/>
                <a:sym typeface="Lobster"/>
              </a:rPr>
              <a:t>Nội dung 3</a:t>
            </a:r>
            <a:endParaRPr/>
          </a:p>
        </p:txBody>
      </p:sp>
      <p:pic>
        <p:nvPicPr>
          <p:cNvPr id="1875" name="Google Shape;1875;p38" descr="Enviar contorno"/>
          <p:cNvPicPr preferRelativeResize="0"/>
          <p:nvPr/>
        </p:nvPicPr>
        <p:blipFill rotWithShape="1">
          <a:blip r:embed="rId8">
            <a:alphaModFix/>
          </a:blip>
          <a:srcRect/>
          <a:stretch/>
        </p:blipFill>
        <p:spPr>
          <a:xfrm rot="992769">
            <a:off x="380317" y="13458562"/>
            <a:ext cx="1153669" cy="1153669"/>
          </a:xfrm>
          <a:prstGeom prst="rect">
            <a:avLst/>
          </a:prstGeom>
          <a:noFill/>
          <a:ln>
            <a:noFill/>
          </a:ln>
        </p:spPr>
      </p:pic>
      <p:pic>
        <p:nvPicPr>
          <p:cNvPr id="1876" name="Google Shape;1876;p38" descr="Enviar contorno"/>
          <p:cNvPicPr preferRelativeResize="0"/>
          <p:nvPr/>
        </p:nvPicPr>
        <p:blipFill rotWithShape="1">
          <a:blip r:embed="rId8">
            <a:alphaModFix/>
          </a:blip>
          <a:srcRect/>
          <a:stretch/>
        </p:blipFill>
        <p:spPr>
          <a:xfrm rot="-244307" flipH="1">
            <a:off x="11759831" y="13078563"/>
            <a:ext cx="1052610" cy="1052610"/>
          </a:xfrm>
          <a:prstGeom prst="rect">
            <a:avLst/>
          </a:prstGeom>
          <a:noFill/>
          <a:ln>
            <a:noFill/>
          </a:ln>
        </p:spPr>
      </p:pic>
      <p:sp>
        <p:nvSpPr>
          <p:cNvPr id="1877" name="Google Shape;1877;p38"/>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grpSp>
        <p:nvGrpSpPr>
          <p:cNvPr id="1882" name="Google Shape;1882;p39"/>
          <p:cNvGrpSpPr/>
          <p:nvPr/>
        </p:nvGrpSpPr>
        <p:grpSpPr>
          <a:xfrm>
            <a:off x="18948" y="38919"/>
            <a:ext cx="12192005" cy="3131185"/>
            <a:chOff x="1" y="138545"/>
            <a:chExt cx="12192005" cy="3131185"/>
          </a:xfrm>
        </p:grpSpPr>
        <p:sp>
          <p:nvSpPr>
            <p:cNvPr id="1883" name="Google Shape;1883;p39"/>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4" name="Google Shape;1884;p39"/>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5" name="Google Shape;1885;p39"/>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6" name="Google Shape;1886;p39"/>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7" name="Google Shape;1887;p39"/>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8" name="Google Shape;1888;p39"/>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89" name="Google Shape;1889;p39"/>
          <p:cNvGrpSpPr/>
          <p:nvPr/>
        </p:nvGrpSpPr>
        <p:grpSpPr>
          <a:xfrm>
            <a:off x="-24474" y="3486355"/>
            <a:ext cx="12192005" cy="3131185"/>
            <a:chOff x="7" y="3546767"/>
            <a:chExt cx="12192005" cy="3131185"/>
          </a:xfrm>
        </p:grpSpPr>
        <p:sp>
          <p:nvSpPr>
            <p:cNvPr id="1890" name="Google Shape;1890;p39"/>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1" name="Google Shape;1891;p39"/>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2" name="Google Shape;1892;p39"/>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3" name="Google Shape;1893;p39"/>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4" name="Google Shape;1894;p39"/>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5" name="Google Shape;1895;p39"/>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96" name="Google Shape;1896;p39"/>
          <p:cNvGrpSpPr/>
          <p:nvPr/>
        </p:nvGrpSpPr>
        <p:grpSpPr>
          <a:xfrm>
            <a:off x="32455" y="765"/>
            <a:ext cx="5715066" cy="6858000"/>
            <a:chOff x="6317685" y="0"/>
            <a:chExt cx="5715066" cy="6858000"/>
          </a:xfrm>
        </p:grpSpPr>
        <p:sp>
          <p:nvSpPr>
            <p:cNvPr id="1897" name="Google Shape;1897;p3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8" name="Google Shape;1898;p3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9" name="Google Shape;1899;p3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0" name="Google Shape;1900;p3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1" name="Google Shape;1901;p3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2" name="Google Shape;1902;p3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3" name="Google Shape;1903;p3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4" name="Google Shape;1904;p3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5" name="Google Shape;1905;p3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6" name="Google Shape;1906;p3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07" name="Google Shape;1907;p39"/>
          <p:cNvGrpSpPr/>
          <p:nvPr/>
        </p:nvGrpSpPr>
        <p:grpSpPr>
          <a:xfrm>
            <a:off x="6131651" y="25068"/>
            <a:ext cx="5715066" cy="6858000"/>
            <a:chOff x="6317685" y="0"/>
            <a:chExt cx="5715066" cy="6858000"/>
          </a:xfrm>
        </p:grpSpPr>
        <p:sp>
          <p:nvSpPr>
            <p:cNvPr id="1908" name="Google Shape;1908;p3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9" name="Google Shape;1909;p3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0" name="Google Shape;1910;p3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1" name="Google Shape;1911;p3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2" name="Google Shape;1912;p3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3" name="Google Shape;1913;p3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4" name="Google Shape;1914;p3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5" name="Google Shape;1915;p3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6" name="Google Shape;1916;p3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7" name="Google Shape;1917;p3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18" name="Google Shape;1918;p39"/>
          <p:cNvGrpSpPr/>
          <p:nvPr/>
        </p:nvGrpSpPr>
        <p:grpSpPr>
          <a:xfrm>
            <a:off x="-103950" y="-2061"/>
            <a:ext cx="12096068" cy="6855445"/>
            <a:chOff x="-25578" y="5513622"/>
            <a:chExt cx="12096068" cy="6235057"/>
          </a:xfrm>
        </p:grpSpPr>
        <p:sp>
          <p:nvSpPr>
            <p:cNvPr id="1919" name="Google Shape;1919;p39"/>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0" name="Google Shape;1920;p39"/>
            <p:cNvSpPr txBox="1"/>
            <p:nvPr/>
          </p:nvSpPr>
          <p:spPr>
            <a:xfrm>
              <a:off x="-25578" y="5560507"/>
              <a:ext cx="2658600" cy="64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giao thức IPSec</a:t>
              </a:r>
              <a:endParaRPr sz="2000" b="1">
                <a:solidFill>
                  <a:schemeClr val="accent1"/>
                </a:solidFill>
                <a:latin typeface="Spectral"/>
                <a:ea typeface="Spectral"/>
                <a:cs typeface="Spectral"/>
                <a:sym typeface="Spectral"/>
              </a:endParaRPr>
            </a:p>
          </p:txBody>
        </p:sp>
      </p:grpSp>
      <p:sp>
        <p:nvSpPr>
          <p:cNvPr id="1921" name="Google Shape;1921;p39"/>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922" name="Google Shape;1922;p39"/>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3" name="Google Shape;1923;p39"/>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1924" name="Google Shape;1924;p39"/>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1925" name="Google Shape;1925;p39"/>
          <p:cNvGrpSpPr/>
          <p:nvPr/>
        </p:nvGrpSpPr>
        <p:grpSpPr>
          <a:xfrm>
            <a:off x="-22025" y="-9007"/>
            <a:ext cx="12192064" cy="6851894"/>
            <a:chOff x="88106" y="7856170"/>
            <a:chExt cx="11982372" cy="6851894"/>
          </a:xfrm>
        </p:grpSpPr>
        <p:sp>
          <p:nvSpPr>
            <p:cNvPr id="1926" name="Google Shape;1926;p39"/>
            <p:cNvSpPr/>
            <p:nvPr/>
          </p:nvSpPr>
          <p:spPr>
            <a:xfrm>
              <a:off x="88106" y="7856170"/>
              <a:ext cx="11982372" cy="685189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7" name="Google Shape;1927;p39"/>
            <p:cNvSpPr txBox="1"/>
            <p:nvPr/>
          </p:nvSpPr>
          <p:spPr>
            <a:xfrm>
              <a:off x="2355204" y="7936177"/>
              <a:ext cx="2658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p:txBody>
        </p:sp>
      </p:grpSp>
      <p:pic>
        <p:nvPicPr>
          <p:cNvPr id="1928" name="Google Shape;1928;p39"/>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1929" name="Google Shape;1929;p39"/>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1930" name="Google Shape;1930;p39"/>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pic>
        <p:nvPicPr>
          <p:cNvPr id="1931" name="Google Shape;1931;p39"/>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sp>
        <p:nvSpPr>
          <p:cNvPr id="1932" name="Google Shape;1932;p39"/>
          <p:cNvSpPr txBox="1"/>
          <p:nvPr/>
        </p:nvSpPr>
        <p:spPr>
          <a:xfrm>
            <a:off x="405380" y="1035412"/>
            <a:ext cx="11042100" cy="1062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300" dirty="0">
                <a:solidFill>
                  <a:srgbClr val="00B0F0"/>
                </a:solidFill>
                <a:latin typeface="Lobster"/>
                <a:ea typeface="Lobster"/>
                <a:cs typeface="Lobster"/>
                <a:sym typeface="Lobster"/>
              </a:rPr>
              <a:t>ƯU ĐIỂM VPN</a:t>
            </a:r>
            <a:endParaRPr sz="6300" dirty="0"/>
          </a:p>
        </p:txBody>
      </p:sp>
      <p:sp>
        <p:nvSpPr>
          <p:cNvPr id="1933" name="Google Shape;1933;p39"/>
          <p:cNvSpPr txBox="1"/>
          <p:nvPr/>
        </p:nvSpPr>
        <p:spPr>
          <a:xfrm>
            <a:off x="360525" y="2169925"/>
            <a:ext cx="11326200" cy="3540300"/>
          </a:xfrm>
          <a:prstGeom prst="rect">
            <a:avLst/>
          </a:prstGeom>
          <a:noFill/>
          <a:ln>
            <a:noFill/>
          </a:ln>
        </p:spPr>
        <p:txBody>
          <a:bodyPr spcFirstLastPara="1" wrap="square" lIns="91425" tIns="45700" rIns="91425" bIns="45700" anchor="t" anchorCtr="0">
            <a:spAutoFit/>
          </a:bodyPr>
          <a:lstStyle/>
          <a:p>
            <a:pPr marL="914400" lvl="1" indent="-355600" algn="l" rtl="0">
              <a:lnSpc>
                <a:spcPct val="115000"/>
              </a:lnSpc>
              <a:spcBef>
                <a:spcPts val="120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Bảo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mật</a:t>
            </a:r>
            <a:r>
              <a:rPr lang="en-US" sz="2000" dirty="0">
                <a:solidFill>
                  <a:schemeClr val="dk1"/>
                </a:solidFill>
                <a:latin typeface="Spectral"/>
                <a:ea typeface="Spectral"/>
                <a:cs typeface="Spectral"/>
                <a:sym typeface="Spectral"/>
              </a:rPr>
              <a:t>: VPN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vệ</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dữ</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liệu</a:t>
            </a:r>
            <a:r>
              <a:rPr lang="en-US" sz="2000" dirty="0">
                <a:solidFill>
                  <a:schemeClr val="dk1"/>
                </a:solidFill>
                <a:latin typeface="Spectral"/>
                <a:ea typeface="Spectral"/>
                <a:cs typeface="Spectral"/>
                <a:sym typeface="Spectral"/>
              </a:rPr>
              <a:t> qua </a:t>
            </a: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đảm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thông</a:t>
            </a:r>
            <a:r>
              <a:rPr lang="en-US" sz="2000" dirty="0">
                <a:solidFill>
                  <a:schemeClr val="dk1"/>
                </a:solidFill>
                <a:latin typeface="Spectral"/>
                <a:ea typeface="Spectral"/>
                <a:cs typeface="Spectral"/>
                <a:sym typeface="Spectral"/>
              </a:rPr>
              <a:t> tin </a:t>
            </a:r>
            <a:r>
              <a:rPr lang="en-US" sz="2000" dirty="0" err="1">
                <a:solidFill>
                  <a:schemeClr val="dk1"/>
                </a:solidFill>
                <a:latin typeface="Spectral"/>
                <a:ea typeface="Spectral"/>
                <a:cs typeface="Spectral"/>
                <a:sym typeface="Spectral"/>
              </a:rPr>
              <a:t>không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bị</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lộ</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truyền</a:t>
            </a:r>
            <a:r>
              <a:rPr lang="en-US" sz="2000" dirty="0">
                <a:solidFill>
                  <a:schemeClr val="dk1"/>
                </a:solidFill>
                <a:latin typeface="Spectral"/>
                <a:ea typeface="Spectral"/>
                <a:cs typeface="Spectral"/>
                <a:sym typeface="Spectral"/>
              </a:rPr>
              <a:t> qua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công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cộng</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Riêng</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tư</a:t>
            </a:r>
            <a:r>
              <a:rPr lang="en-US" sz="2000" dirty="0">
                <a:solidFill>
                  <a:schemeClr val="dk1"/>
                </a:solidFill>
                <a:latin typeface="Spectral"/>
                <a:ea typeface="Spectral"/>
                <a:cs typeface="Spectral"/>
                <a:sym typeface="Spectral"/>
              </a:rPr>
              <a:t>: VPN </a:t>
            </a:r>
            <a:r>
              <a:rPr lang="en-US" sz="2000" dirty="0" err="1">
                <a:solidFill>
                  <a:schemeClr val="dk1"/>
                </a:solidFill>
                <a:latin typeface="Spectral"/>
                <a:ea typeface="Spectral"/>
                <a:cs typeface="Spectral"/>
                <a:sym typeface="Spectral"/>
              </a:rPr>
              <a:t>giúp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ẩn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địa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chỉ</a:t>
            </a:r>
            <a:r>
              <a:rPr lang="en-US" sz="2000" dirty="0">
                <a:solidFill>
                  <a:schemeClr val="dk1"/>
                </a:solidFill>
                <a:latin typeface="Spectral"/>
                <a:ea typeface="Spectral"/>
                <a:cs typeface="Spectral"/>
                <a:sym typeface="Spectral"/>
              </a:rPr>
              <a:t> IP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vị</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trí</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của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người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dùng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giúp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họ</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duyệt</a:t>
            </a:r>
            <a:r>
              <a:rPr lang="en-US" sz="2000" dirty="0">
                <a:solidFill>
                  <a:schemeClr val="dk1"/>
                </a:solidFill>
                <a:latin typeface="Spectral"/>
                <a:ea typeface="Spectral"/>
                <a:cs typeface="Spectral"/>
                <a:sym typeface="Spectral"/>
              </a:rPr>
              <a:t> web </a:t>
            </a:r>
            <a:r>
              <a:rPr lang="en-US" sz="2000" dirty="0" err="1">
                <a:solidFill>
                  <a:schemeClr val="dk1"/>
                </a:solidFill>
                <a:latin typeface="Spectral"/>
                <a:ea typeface="Spectral"/>
                <a:cs typeface="Spectral"/>
                <a:sym typeface="Spectral"/>
              </a:rPr>
              <a:t>ẩn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danh</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Tiết</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kiệm</a:t>
            </a:r>
            <a:r>
              <a:rPr lang="en-US" sz="2000" b="1" dirty="0">
                <a:solidFill>
                  <a:schemeClr val="dk1"/>
                </a:solidFill>
                <a:latin typeface="Spectral"/>
                <a:ea typeface="Spectral"/>
                <a:cs typeface="Spectral"/>
                <a:sym typeface="Spectral"/>
              </a:rPr>
              <a:t> chi </a:t>
            </a:r>
            <a:r>
              <a:rPr lang="en-US" sz="2000" b="1" dirty="0" err="1">
                <a:solidFill>
                  <a:schemeClr val="dk1"/>
                </a:solidFill>
                <a:latin typeface="Spectral"/>
                <a:ea typeface="Spectral"/>
                <a:cs typeface="Spectral"/>
                <a:sym typeface="Spectral"/>
              </a:rPr>
              <a:t>phí</a:t>
            </a:r>
            <a:r>
              <a:rPr lang="en-US" sz="2000" dirty="0">
                <a:solidFill>
                  <a:schemeClr val="dk1"/>
                </a:solidFill>
                <a:latin typeface="Spectral"/>
                <a:ea typeface="Spectral"/>
                <a:cs typeface="Spectral"/>
                <a:sym typeface="Spectral"/>
              </a:rPr>
              <a:t>: VPN </a:t>
            </a:r>
            <a:r>
              <a:rPr lang="en-US" sz="2000" dirty="0" err="1">
                <a:solidFill>
                  <a:schemeClr val="dk1"/>
                </a:solidFill>
                <a:latin typeface="Spectral"/>
                <a:ea typeface="Spectral"/>
                <a:cs typeface="Spectral"/>
                <a:sym typeface="Spectral"/>
              </a:rPr>
              <a:t>cho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phép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từ</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không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cần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đến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riêng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biệt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tốn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kém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như</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các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đường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truyền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thuê</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riêng</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Truy</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cập</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vào</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mạng</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nội</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bộ</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từ</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xa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Nhân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viên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có</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thể</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cập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tài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nguyên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nội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bộ</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không</a:t>
            </a:r>
            <a:r>
              <a:rPr lang="en-US" sz="2000" dirty="0">
                <a:solidFill>
                  <a:schemeClr val="dk1"/>
                </a:solidFill>
                <a:latin typeface="Spectral"/>
                <a:ea typeface="Spectral"/>
                <a:cs typeface="Spectral"/>
                <a:sym typeface="Spectral"/>
              </a:rPr>
              <a:t> ở </a:t>
            </a:r>
            <a:r>
              <a:rPr lang="en-US" sz="2000" dirty="0" err="1">
                <a:solidFill>
                  <a:schemeClr val="dk1"/>
                </a:solidFill>
                <a:latin typeface="Spectral"/>
                <a:ea typeface="Spectral"/>
                <a:cs typeface="Spectral"/>
                <a:sym typeface="Spectral"/>
              </a:rPr>
              <a:t>văn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phòng</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0" indent="0" algn="l" rtl="0">
              <a:lnSpc>
                <a:spcPct val="115000"/>
              </a:lnSpc>
              <a:spcBef>
                <a:spcPts val="1200"/>
              </a:spcBef>
              <a:spcAft>
                <a:spcPts val="0"/>
              </a:spcAft>
              <a:buNone/>
            </a:pPr>
            <a:endParaRPr sz="2000" b="1" dirty="0">
              <a:solidFill>
                <a:schemeClr val="dk1"/>
              </a:solidFill>
              <a:latin typeface="Spectral"/>
              <a:ea typeface="Spectral"/>
              <a:cs typeface="Spectral"/>
              <a:sym typeface="Spectral"/>
            </a:endParaRPr>
          </a:p>
          <a:p>
            <a:pPr marL="0" marR="0" lvl="0" indent="0" algn="just" rtl="0">
              <a:spcBef>
                <a:spcPts val="1200"/>
              </a:spcBef>
              <a:spcAft>
                <a:spcPts val="0"/>
              </a:spcAft>
              <a:buNone/>
            </a:pPr>
            <a:endParaRPr sz="2000" b="1" dirty="0">
              <a:solidFill>
                <a:schemeClr val="dk1"/>
              </a:solidFill>
            </a:endParaRPr>
          </a:p>
        </p:txBody>
      </p:sp>
      <p:pic>
        <p:nvPicPr>
          <p:cNvPr id="1934" name="Google Shape;1934;p39"/>
          <p:cNvPicPr preferRelativeResize="0"/>
          <p:nvPr/>
        </p:nvPicPr>
        <p:blipFill rotWithShape="1">
          <a:blip r:embed="rId5">
            <a:alphaModFix/>
          </a:blip>
          <a:srcRect l="16246" t="20782" r="18085" b="21148"/>
          <a:stretch/>
        </p:blipFill>
        <p:spPr>
          <a:xfrm rot="2241072">
            <a:off x="178672" y="5597818"/>
            <a:ext cx="1579361" cy="1396654"/>
          </a:xfrm>
          <a:prstGeom prst="rect">
            <a:avLst/>
          </a:prstGeom>
          <a:noFill/>
          <a:ln>
            <a:noFill/>
          </a:ln>
          <a:effectLst>
            <a:outerShdw blurRad="50800" dist="38100" algn="l" rotWithShape="0">
              <a:srgbClr val="83B9D1">
                <a:alpha val="65880"/>
              </a:srgbClr>
            </a:outerShdw>
          </a:effectLst>
        </p:spPr>
      </p:pic>
      <p:pic>
        <p:nvPicPr>
          <p:cNvPr id="1935" name="Google Shape;1935;p39"/>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sp>
        <p:nvSpPr>
          <p:cNvPr id="1936" name="Google Shape;1936;p39"/>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37" name="Google Shape;1937;p39"/>
          <p:cNvPicPr preferRelativeResize="0"/>
          <p:nvPr/>
        </p:nvPicPr>
        <p:blipFill rotWithShape="1">
          <a:blip r:embed="rId6">
            <a:alphaModFix/>
          </a:blip>
          <a:srcRect/>
          <a:stretch/>
        </p:blipFill>
        <p:spPr>
          <a:xfrm rot="8729821">
            <a:off x="-146020" y="12355865"/>
            <a:ext cx="1400351" cy="1014517"/>
          </a:xfrm>
          <a:prstGeom prst="rect">
            <a:avLst/>
          </a:prstGeom>
          <a:noFill/>
          <a:ln>
            <a:noFill/>
          </a:ln>
        </p:spPr>
      </p:pic>
      <p:pic>
        <p:nvPicPr>
          <p:cNvPr id="1938" name="Google Shape;1938;p39"/>
          <p:cNvPicPr preferRelativeResize="0"/>
          <p:nvPr/>
        </p:nvPicPr>
        <p:blipFill rotWithShape="1">
          <a:blip r:embed="rId7">
            <a:alphaModFix/>
          </a:blip>
          <a:srcRect/>
          <a:stretch/>
        </p:blipFill>
        <p:spPr>
          <a:xfrm rot="5102131">
            <a:off x="10756815" y="13380976"/>
            <a:ext cx="991680" cy="908890"/>
          </a:xfrm>
          <a:prstGeom prst="rect">
            <a:avLst/>
          </a:prstGeom>
          <a:noFill/>
          <a:ln>
            <a:noFill/>
          </a:ln>
        </p:spPr>
      </p:pic>
      <p:sp>
        <p:nvSpPr>
          <p:cNvPr id="1939" name="Google Shape;1939;p39"/>
          <p:cNvSpPr/>
          <p:nvPr/>
        </p:nvSpPr>
        <p:spPr>
          <a:xfrm rot="1536293">
            <a:off x="8484196" y="16234495"/>
            <a:ext cx="6309524" cy="635452"/>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0" name="Google Shape;1940;p39"/>
          <p:cNvSpPr txBox="1"/>
          <p:nvPr/>
        </p:nvSpPr>
        <p:spPr>
          <a:xfrm>
            <a:off x="147743" y="13479733"/>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DDEAF6"/>
                </a:solidFill>
                <a:latin typeface="Lobster"/>
                <a:ea typeface="Lobster"/>
                <a:cs typeface="Lobster"/>
                <a:sym typeface="Lobster"/>
              </a:rPr>
              <a:t>Nội dung 3</a:t>
            </a:r>
            <a:endParaRPr/>
          </a:p>
        </p:txBody>
      </p:sp>
      <p:pic>
        <p:nvPicPr>
          <p:cNvPr id="1941" name="Google Shape;1941;p39" descr="Enviar contorno"/>
          <p:cNvPicPr preferRelativeResize="0"/>
          <p:nvPr/>
        </p:nvPicPr>
        <p:blipFill rotWithShape="1">
          <a:blip r:embed="rId8">
            <a:alphaModFix/>
          </a:blip>
          <a:srcRect/>
          <a:stretch/>
        </p:blipFill>
        <p:spPr>
          <a:xfrm rot="992769">
            <a:off x="380317" y="13458562"/>
            <a:ext cx="1153669" cy="1153669"/>
          </a:xfrm>
          <a:prstGeom prst="rect">
            <a:avLst/>
          </a:prstGeom>
          <a:noFill/>
          <a:ln>
            <a:noFill/>
          </a:ln>
        </p:spPr>
      </p:pic>
      <p:pic>
        <p:nvPicPr>
          <p:cNvPr id="1942" name="Google Shape;1942;p39" descr="Enviar contorno"/>
          <p:cNvPicPr preferRelativeResize="0"/>
          <p:nvPr/>
        </p:nvPicPr>
        <p:blipFill rotWithShape="1">
          <a:blip r:embed="rId8">
            <a:alphaModFix/>
          </a:blip>
          <a:srcRect/>
          <a:stretch/>
        </p:blipFill>
        <p:spPr>
          <a:xfrm rot="-244307" flipH="1">
            <a:off x="11759831" y="13078563"/>
            <a:ext cx="1052610" cy="1052610"/>
          </a:xfrm>
          <a:prstGeom prst="rect">
            <a:avLst/>
          </a:prstGeom>
          <a:noFill/>
          <a:ln>
            <a:noFill/>
          </a:ln>
        </p:spPr>
      </p:pic>
      <p:sp>
        <p:nvSpPr>
          <p:cNvPr id="1943" name="Google Shape;1943;p39"/>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grpSp>
        <p:nvGrpSpPr>
          <p:cNvPr id="1948" name="Google Shape;1948;p40"/>
          <p:cNvGrpSpPr/>
          <p:nvPr/>
        </p:nvGrpSpPr>
        <p:grpSpPr>
          <a:xfrm>
            <a:off x="18948" y="38919"/>
            <a:ext cx="12192005" cy="3131185"/>
            <a:chOff x="1" y="138545"/>
            <a:chExt cx="12192005" cy="3131185"/>
          </a:xfrm>
        </p:grpSpPr>
        <p:sp>
          <p:nvSpPr>
            <p:cNvPr id="1949" name="Google Shape;1949;p40"/>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0" name="Google Shape;1950;p40"/>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1" name="Google Shape;1951;p40"/>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2" name="Google Shape;1952;p40"/>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3" name="Google Shape;1953;p40"/>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4" name="Google Shape;1954;p40"/>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55" name="Google Shape;1955;p40"/>
          <p:cNvGrpSpPr/>
          <p:nvPr/>
        </p:nvGrpSpPr>
        <p:grpSpPr>
          <a:xfrm>
            <a:off x="-24474" y="3486355"/>
            <a:ext cx="12192005" cy="3131185"/>
            <a:chOff x="7" y="3546767"/>
            <a:chExt cx="12192005" cy="3131185"/>
          </a:xfrm>
        </p:grpSpPr>
        <p:sp>
          <p:nvSpPr>
            <p:cNvPr id="1956" name="Google Shape;1956;p40"/>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7" name="Google Shape;1957;p40"/>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8" name="Google Shape;1958;p40"/>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9" name="Google Shape;1959;p40"/>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0" name="Google Shape;1960;p40"/>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1" name="Google Shape;1961;p40"/>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62" name="Google Shape;1962;p40"/>
          <p:cNvGrpSpPr/>
          <p:nvPr/>
        </p:nvGrpSpPr>
        <p:grpSpPr>
          <a:xfrm>
            <a:off x="32455" y="765"/>
            <a:ext cx="5715066" cy="6858000"/>
            <a:chOff x="6317685" y="0"/>
            <a:chExt cx="5715066" cy="6858000"/>
          </a:xfrm>
        </p:grpSpPr>
        <p:sp>
          <p:nvSpPr>
            <p:cNvPr id="1963" name="Google Shape;1963;p4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4" name="Google Shape;1964;p4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5" name="Google Shape;1965;p4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6" name="Google Shape;1966;p4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7" name="Google Shape;1967;p4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8" name="Google Shape;1968;p4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9" name="Google Shape;1969;p4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0" name="Google Shape;1970;p4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1" name="Google Shape;1971;p4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2" name="Google Shape;1972;p4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73" name="Google Shape;1973;p40"/>
          <p:cNvGrpSpPr/>
          <p:nvPr/>
        </p:nvGrpSpPr>
        <p:grpSpPr>
          <a:xfrm>
            <a:off x="6131651" y="25068"/>
            <a:ext cx="5715066" cy="6858000"/>
            <a:chOff x="6317685" y="0"/>
            <a:chExt cx="5715066" cy="6858000"/>
          </a:xfrm>
        </p:grpSpPr>
        <p:sp>
          <p:nvSpPr>
            <p:cNvPr id="1974" name="Google Shape;1974;p4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5" name="Google Shape;1975;p4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6" name="Google Shape;1976;p4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7" name="Google Shape;1977;p4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8" name="Google Shape;1978;p4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9" name="Google Shape;1979;p4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0" name="Google Shape;1980;p4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1" name="Google Shape;1981;p4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2" name="Google Shape;1982;p4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3" name="Google Shape;1983;p4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84" name="Google Shape;1984;p40"/>
          <p:cNvGrpSpPr/>
          <p:nvPr/>
        </p:nvGrpSpPr>
        <p:grpSpPr>
          <a:xfrm>
            <a:off x="-103950" y="-2061"/>
            <a:ext cx="12096068" cy="6855445"/>
            <a:chOff x="-25578" y="5513622"/>
            <a:chExt cx="12096068" cy="6235057"/>
          </a:xfrm>
        </p:grpSpPr>
        <p:sp>
          <p:nvSpPr>
            <p:cNvPr id="1985" name="Google Shape;1985;p40"/>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6" name="Google Shape;1986;p40"/>
            <p:cNvSpPr txBox="1"/>
            <p:nvPr/>
          </p:nvSpPr>
          <p:spPr>
            <a:xfrm>
              <a:off x="-25578" y="5560507"/>
              <a:ext cx="2658600" cy="64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giao thức IPSec</a:t>
              </a:r>
              <a:endParaRPr sz="2000" b="1">
                <a:solidFill>
                  <a:schemeClr val="accent1"/>
                </a:solidFill>
                <a:latin typeface="Spectral"/>
                <a:ea typeface="Spectral"/>
                <a:cs typeface="Spectral"/>
                <a:sym typeface="Spectral"/>
              </a:endParaRPr>
            </a:p>
          </p:txBody>
        </p:sp>
      </p:grpSp>
      <p:sp>
        <p:nvSpPr>
          <p:cNvPr id="1987" name="Google Shape;1987;p40"/>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1988" name="Google Shape;1988;p40"/>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9" name="Google Shape;1989;p40"/>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1990" name="Google Shape;1990;p40"/>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1991" name="Google Shape;1991;p40"/>
          <p:cNvGrpSpPr/>
          <p:nvPr/>
        </p:nvGrpSpPr>
        <p:grpSpPr>
          <a:xfrm>
            <a:off x="-22025" y="-9007"/>
            <a:ext cx="12192064" cy="6851894"/>
            <a:chOff x="88106" y="7856170"/>
            <a:chExt cx="11982372" cy="6851894"/>
          </a:xfrm>
        </p:grpSpPr>
        <p:sp>
          <p:nvSpPr>
            <p:cNvPr id="1992" name="Google Shape;1992;p40"/>
            <p:cNvSpPr/>
            <p:nvPr/>
          </p:nvSpPr>
          <p:spPr>
            <a:xfrm>
              <a:off x="88106" y="7856170"/>
              <a:ext cx="11982372" cy="685189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3" name="Google Shape;1993;p40"/>
            <p:cNvSpPr txBox="1"/>
            <p:nvPr/>
          </p:nvSpPr>
          <p:spPr>
            <a:xfrm>
              <a:off x="2355204" y="7936177"/>
              <a:ext cx="2658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p:txBody>
        </p:sp>
      </p:grpSp>
      <p:pic>
        <p:nvPicPr>
          <p:cNvPr id="1994" name="Google Shape;1994;p40"/>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1995" name="Google Shape;1995;p40"/>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1996" name="Google Shape;1996;p40"/>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pic>
        <p:nvPicPr>
          <p:cNvPr id="1997" name="Google Shape;1997;p40"/>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sp>
        <p:nvSpPr>
          <p:cNvPr id="1998" name="Google Shape;1998;p40"/>
          <p:cNvSpPr txBox="1"/>
          <p:nvPr/>
        </p:nvSpPr>
        <p:spPr>
          <a:xfrm>
            <a:off x="405380" y="1288280"/>
            <a:ext cx="11042100" cy="1062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300" dirty="0">
                <a:solidFill>
                  <a:srgbClr val="00B0F0"/>
                </a:solidFill>
                <a:latin typeface="Lobster"/>
                <a:ea typeface="Lobster"/>
                <a:cs typeface="Lobster"/>
                <a:sym typeface="Lobster"/>
              </a:rPr>
              <a:t>NHƯỢC ĐIỂM VPN</a:t>
            </a:r>
            <a:endParaRPr sz="6300" dirty="0"/>
          </a:p>
        </p:txBody>
      </p:sp>
      <p:sp>
        <p:nvSpPr>
          <p:cNvPr id="1999" name="Google Shape;1999;p40"/>
          <p:cNvSpPr txBox="1"/>
          <p:nvPr/>
        </p:nvSpPr>
        <p:spPr>
          <a:xfrm>
            <a:off x="432925" y="2579975"/>
            <a:ext cx="11326200" cy="3145500"/>
          </a:xfrm>
          <a:prstGeom prst="rect">
            <a:avLst/>
          </a:prstGeom>
          <a:noFill/>
          <a:ln>
            <a:noFill/>
          </a:ln>
        </p:spPr>
        <p:txBody>
          <a:bodyPr spcFirstLastPara="1" wrap="square" lIns="91425" tIns="45700" rIns="91425" bIns="45700" anchor="t" anchorCtr="0">
            <a:spAutoFit/>
          </a:bodyPr>
          <a:lstStyle/>
          <a:p>
            <a:pPr marL="914400" lvl="1" indent="-355600" algn="l" rtl="0">
              <a:lnSpc>
                <a:spcPct val="115000"/>
              </a:lnSpc>
              <a:spcBef>
                <a:spcPts val="120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Hiệu</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suất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hóa</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giải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mã</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có</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thể</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làm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giảm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tốc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độ</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truy</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cập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mạng</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Char char="○"/>
            </a:pPr>
            <a:r>
              <a:rPr lang="en-US" sz="2000" b="1" dirty="0">
                <a:solidFill>
                  <a:schemeClr val="dk1"/>
                </a:solidFill>
                <a:latin typeface="Spectral"/>
                <a:ea typeface="Spectral"/>
                <a:cs typeface="Spectral"/>
                <a:sym typeface="Spectral"/>
              </a:rPr>
              <a:t>Chi </a:t>
            </a:r>
            <a:r>
              <a:rPr lang="en-US" sz="2000" b="1" dirty="0" err="1">
                <a:solidFill>
                  <a:schemeClr val="dk1"/>
                </a:solidFill>
                <a:latin typeface="Spectral"/>
                <a:ea typeface="Spectral"/>
                <a:cs typeface="Spectral"/>
                <a:sym typeface="Spectral"/>
              </a:rPr>
              <a:t>phí</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duy</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trì</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Cần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đầu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tư</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thiết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bị</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phần</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mềm</a:t>
            </a:r>
            <a:r>
              <a:rPr lang="en-US" sz="2000" dirty="0">
                <a:solidFill>
                  <a:schemeClr val="dk1"/>
                </a:solidFill>
                <a:latin typeface="Spectral"/>
                <a:ea typeface="Spectral"/>
                <a:cs typeface="Spectral"/>
                <a:sym typeface="Spectral"/>
              </a:rPr>
              <a:t> VPN </a:t>
            </a:r>
            <a:r>
              <a:rPr lang="en-US" sz="2000" dirty="0" err="1">
                <a:solidFill>
                  <a:schemeClr val="dk1"/>
                </a:solidFill>
                <a:latin typeface="Spectral"/>
                <a:ea typeface="Spectral"/>
                <a:cs typeface="Spectral"/>
                <a:sym typeface="Spectral"/>
              </a:rPr>
              <a:t>để</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duy</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trì</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bảo</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mật</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1" indent="-355600" algn="l" rtl="0">
              <a:lnSpc>
                <a:spcPct val="115000"/>
              </a:lnSpc>
              <a:spcBef>
                <a:spcPts val="0"/>
              </a:spcBef>
              <a:spcAft>
                <a:spcPts val="0"/>
              </a:spcAft>
              <a:buClr>
                <a:schemeClr val="dk1"/>
              </a:buClr>
              <a:buSzPts val="2000"/>
              <a:buChar char="○"/>
            </a:pPr>
            <a:r>
              <a:rPr lang="en-US" sz="2000" b="1" dirty="0" err="1">
                <a:solidFill>
                  <a:schemeClr val="dk1"/>
                </a:solidFill>
                <a:latin typeface="Spectral"/>
                <a:ea typeface="Spectral"/>
                <a:cs typeface="Spectral"/>
                <a:sym typeface="Spectral"/>
              </a:rPr>
              <a:t>Quản</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lý</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phức</a:t>
            </a:r>
            <a:r>
              <a:rPr lang="en-US" sz="2000" b="1" dirty="0">
                <a:solidFill>
                  <a:schemeClr val="dk1"/>
                </a:solidFill>
                <a:latin typeface="Spectral"/>
                <a:ea typeface="Spectral"/>
                <a:cs typeface="Spectral"/>
                <a:sym typeface="Spectral"/>
              </a:rPr>
              <a:t> </a:t>
            </a:r>
            <a:r>
              <a:rPr lang="en-US" sz="2000" b="1" dirty="0" err="1">
                <a:solidFill>
                  <a:schemeClr val="dk1"/>
                </a:solidFill>
                <a:latin typeface="Spectral"/>
                <a:ea typeface="Spectral"/>
                <a:cs typeface="Spectral"/>
                <a:sym typeface="Spectral"/>
              </a:rPr>
              <a:t>tạp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Việc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cấu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hình</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và</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duy</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trì</a:t>
            </a:r>
            <a:r>
              <a:rPr lang="en-US" sz="2000" dirty="0">
                <a:solidFill>
                  <a:schemeClr val="dk1"/>
                </a:solidFill>
                <a:latin typeface="Spectral"/>
                <a:ea typeface="Spectral"/>
                <a:cs typeface="Spectral"/>
                <a:sym typeface="Spectral"/>
              </a:rPr>
              <a:t> VPN </a:t>
            </a:r>
            <a:r>
              <a:rPr lang="en-US" sz="2000" dirty="0" err="1">
                <a:solidFill>
                  <a:schemeClr val="dk1"/>
                </a:solidFill>
                <a:latin typeface="Spectral"/>
                <a:ea typeface="Spectral"/>
                <a:cs typeface="Spectral"/>
                <a:sym typeface="Spectral"/>
              </a:rPr>
              <a:t>có</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thể</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phức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tạp</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đặc</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biệt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khi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có</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nhiều</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điểm</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kết</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nối</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từ</a:t>
            </a:r>
            <a:r>
              <a:rPr lang="en-US" sz="2000" dirty="0">
                <a:solidFill>
                  <a:schemeClr val="dk1"/>
                </a:solidFill>
                <a:latin typeface="Spectral"/>
                <a:ea typeface="Spectral"/>
                <a:cs typeface="Spectral"/>
                <a:sym typeface="Spectral"/>
              </a:rPr>
              <a:t> </a:t>
            </a:r>
            <a:r>
              <a:rPr lang="en-US" sz="2000" dirty="0" err="1">
                <a:solidFill>
                  <a:schemeClr val="dk1"/>
                </a:solidFill>
                <a:latin typeface="Spectral"/>
                <a:ea typeface="Spectral"/>
                <a:cs typeface="Spectral"/>
                <a:sym typeface="Spectral"/>
              </a:rPr>
              <a:t>xa</a:t>
            </a:r>
            <a:r>
              <a:rPr lang="en-US" sz="2000" dirty="0">
                <a:solidFill>
                  <a:schemeClr val="dk1"/>
                </a:solidFill>
                <a:latin typeface="Spectral"/>
                <a:ea typeface="Spectral"/>
                <a:cs typeface="Spectral"/>
                <a:sym typeface="Spectral"/>
              </a:rPr>
              <a:t>.</a:t>
            </a:r>
            <a:endParaRPr sz="2000" dirty="0">
              <a:solidFill>
                <a:schemeClr val="dk1"/>
              </a:solidFill>
              <a:latin typeface="Spectral"/>
              <a:ea typeface="Spectral"/>
              <a:cs typeface="Spectral"/>
              <a:sym typeface="Spectral"/>
            </a:endParaRPr>
          </a:p>
          <a:p>
            <a:pPr marL="914400" lvl="0" indent="0" algn="l" rtl="0">
              <a:lnSpc>
                <a:spcPct val="115000"/>
              </a:lnSpc>
              <a:spcBef>
                <a:spcPts val="1200"/>
              </a:spcBef>
              <a:spcAft>
                <a:spcPts val="0"/>
              </a:spcAft>
              <a:buNone/>
            </a:pPr>
            <a:endParaRPr sz="2900" b="1" dirty="0">
              <a:solidFill>
                <a:schemeClr val="dk1"/>
              </a:solidFill>
              <a:latin typeface="Spectral"/>
              <a:ea typeface="Spectral"/>
              <a:cs typeface="Spectral"/>
              <a:sym typeface="Spectral"/>
            </a:endParaRPr>
          </a:p>
          <a:p>
            <a:pPr marL="914400" lvl="0" indent="0" algn="l" rtl="0">
              <a:lnSpc>
                <a:spcPct val="115000"/>
              </a:lnSpc>
              <a:spcBef>
                <a:spcPts val="1200"/>
              </a:spcBef>
              <a:spcAft>
                <a:spcPts val="0"/>
              </a:spcAft>
              <a:buNone/>
            </a:pPr>
            <a:endParaRPr sz="2000" b="1" dirty="0">
              <a:solidFill>
                <a:schemeClr val="dk1"/>
              </a:solidFill>
              <a:latin typeface="Spectral"/>
              <a:ea typeface="Spectral"/>
              <a:cs typeface="Spectral"/>
              <a:sym typeface="Spectral"/>
            </a:endParaRPr>
          </a:p>
          <a:p>
            <a:pPr marL="0" marR="0" lvl="0" indent="0" algn="just" rtl="0">
              <a:spcBef>
                <a:spcPts val="1200"/>
              </a:spcBef>
              <a:spcAft>
                <a:spcPts val="0"/>
              </a:spcAft>
              <a:buNone/>
            </a:pPr>
            <a:endParaRPr sz="2000" b="1" dirty="0">
              <a:solidFill>
                <a:schemeClr val="dk1"/>
              </a:solidFill>
            </a:endParaRPr>
          </a:p>
        </p:txBody>
      </p:sp>
      <p:pic>
        <p:nvPicPr>
          <p:cNvPr id="2000" name="Google Shape;2000;p40"/>
          <p:cNvPicPr preferRelativeResize="0"/>
          <p:nvPr/>
        </p:nvPicPr>
        <p:blipFill rotWithShape="1">
          <a:blip r:embed="rId5">
            <a:alphaModFix/>
          </a:blip>
          <a:srcRect l="16246" t="20782" r="18085" b="21148"/>
          <a:stretch/>
        </p:blipFill>
        <p:spPr>
          <a:xfrm rot="2241072">
            <a:off x="178672" y="5597818"/>
            <a:ext cx="1579361" cy="1396654"/>
          </a:xfrm>
          <a:prstGeom prst="rect">
            <a:avLst/>
          </a:prstGeom>
          <a:noFill/>
          <a:ln>
            <a:noFill/>
          </a:ln>
          <a:effectLst>
            <a:outerShdw blurRad="50800" dist="38100" algn="l" rotWithShape="0">
              <a:srgbClr val="83B9D1">
                <a:alpha val="65880"/>
              </a:srgbClr>
            </a:outerShdw>
          </a:effectLst>
        </p:spPr>
      </p:pic>
      <p:pic>
        <p:nvPicPr>
          <p:cNvPr id="2001" name="Google Shape;2001;p40"/>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sp>
        <p:nvSpPr>
          <p:cNvPr id="2002" name="Google Shape;2002;p40"/>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03" name="Google Shape;2003;p40"/>
          <p:cNvPicPr preferRelativeResize="0"/>
          <p:nvPr/>
        </p:nvPicPr>
        <p:blipFill rotWithShape="1">
          <a:blip r:embed="rId6">
            <a:alphaModFix/>
          </a:blip>
          <a:srcRect/>
          <a:stretch/>
        </p:blipFill>
        <p:spPr>
          <a:xfrm rot="8729821">
            <a:off x="-146020" y="12355865"/>
            <a:ext cx="1400351" cy="1014517"/>
          </a:xfrm>
          <a:prstGeom prst="rect">
            <a:avLst/>
          </a:prstGeom>
          <a:noFill/>
          <a:ln>
            <a:noFill/>
          </a:ln>
        </p:spPr>
      </p:pic>
      <p:pic>
        <p:nvPicPr>
          <p:cNvPr id="2004" name="Google Shape;2004;p40"/>
          <p:cNvPicPr preferRelativeResize="0"/>
          <p:nvPr/>
        </p:nvPicPr>
        <p:blipFill rotWithShape="1">
          <a:blip r:embed="rId7">
            <a:alphaModFix/>
          </a:blip>
          <a:srcRect/>
          <a:stretch/>
        </p:blipFill>
        <p:spPr>
          <a:xfrm rot="5102131">
            <a:off x="10756815" y="13380976"/>
            <a:ext cx="991680" cy="908890"/>
          </a:xfrm>
          <a:prstGeom prst="rect">
            <a:avLst/>
          </a:prstGeom>
          <a:noFill/>
          <a:ln>
            <a:noFill/>
          </a:ln>
        </p:spPr>
      </p:pic>
      <p:sp>
        <p:nvSpPr>
          <p:cNvPr id="2005" name="Google Shape;2005;p40"/>
          <p:cNvSpPr/>
          <p:nvPr/>
        </p:nvSpPr>
        <p:spPr>
          <a:xfrm rot="1536293">
            <a:off x="8484196" y="16234495"/>
            <a:ext cx="6309524" cy="635452"/>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6" name="Google Shape;2006;p40"/>
          <p:cNvSpPr txBox="1"/>
          <p:nvPr/>
        </p:nvSpPr>
        <p:spPr>
          <a:xfrm>
            <a:off x="147743" y="13479733"/>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DDEAF6"/>
                </a:solidFill>
                <a:latin typeface="Lobster"/>
                <a:ea typeface="Lobster"/>
                <a:cs typeface="Lobster"/>
                <a:sym typeface="Lobster"/>
              </a:rPr>
              <a:t>Nội dung 3</a:t>
            </a:r>
            <a:endParaRPr/>
          </a:p>
        </p:txBody>
      </p:sp>
      <p:pic>
        <p:nvPicPr>
          <p:cNvPr id="2007" name="Google Shape;2007;p40" descr="Enviar contorno"/>
          <p:cNvPicPr preferRelativeResize="0"/>
          <p:nvPr/>
        </p:nvPicPr>
        <p:blipFill rotWithShape="1">
          <a:blip r:embed="rId8">
            <a:alphaModFix/>
          </a:blip>
          <a:srcRect/>
          <a:stretch/>
        </p:blipFill>
        <p:spPr>
          <a:xfrm rot="992769">
            <a:off x="380317" y="13458562"/>
            <a:ext cx="1153669" cy="1153669"/>
          </a:xfrm>
          <a:prstGeom prst="rect">
            <a:avLst/>
          </a:prstGeom>
          <a:noFill/>
          <a:ln>
            <a:noFill/>
          </a:ln>
        </p:spPr>
      </p:pic>
      <p:pic>
        <p:nvPicPr>
          <p:cNvPr id="2008" name="Google Shape;2008;p40" descr="Enviar contorno"/>
          <p:cNvPicPr preferRelativeResize="0"/>
          <p:nvPr/>
        </p:nvPicPr>
        <p:blipFill rotWithShape="1">
          <a:blip r:embed="rId8">
            <a:alphaModFix/>
          </a:blip>
          <a:srcRect/>
          <a:stretch/>
        </p:blipFill>
        <p:spPr>
          <a:xfrm rot="-244307" flipH="1">
            <a:off x="11759831" y="13078563"/>
            <a:ext cx="1052610" cy="1052610"/>
          </a:xfrm>
          <a:prstGeom prst="rect">
            <a:avLst/>
          </a:prstGeom>
          <a:noFill/>
          <a:ln>
            <a:noFill/>
          </a:ln>
        </p:spPr>
      </p:pic>
      <p:sp>
        <p:nvSpPr>
          <p:cNvPr id="2009" name="Google Shape;2009;p40"/>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grpSp>
        <p:nvGrpSpPr>
          <p:cNvPr id="2014" name="Google Shape;2014;p41"/>
          <p:cNvGrpSpPr/>
          <p:nvPr/>
        </p:nvGrpSpPr>
        <p:grpSpPr>
          <a:xfrm>
            <a:off x="18948" y="38919"/>
            <a:ext cx="12192005" cy="3131185"/>
            <a:chOff x="1" y="138545"/>
            <a:chExt cx="12192005" cy="3131185"/>
          </a:xfrm>
        </p:grpSpPr>
        <p:sp>
          <p:nvSpPr>
            <p:cNvPr id="2015" name="Google Shape;2015;p41"/>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6" name="Google Shape;2016;p41"/>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7" name="Google Shape;2017;p41"/>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8" name="Google Shape;2018;p41"/>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9" name="Google Shape;2019;p41"/>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0" name="Google Shape;2020;p41"/>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21" name="Google Shape;2021;p41"/>
          <p:cNvGrpSpPr/>
          <p:nvPr/>
        </p:nvGrpSpPr>
        <p:grpSpPr>
          <a:xfrm>
            <a:off x="-24474" y="3486355"/>
            <a:ext cx="12192005" cy="3131185"/>
            <a:chOff x="7" y="3546767"/>
            <a:chExt cx="12192005" cy="3131185"/>
          </a:xfrm>
        </p:grpSpPr>
        <p:sp>
          <p:nvSpPr>
            <p:cNvPr id="2022" name="Google Shape;2022;p41"/>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3" name="Google Shape;2023;p41"/>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4" name="Google Shape;2024;p41"/>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5" name="Google Shape;2025;p41"/>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6" name="Google Shape;2026;p41"/>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7" name="Google Shape;2027;p41"/>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28" name="Google Shape;2028;p41"/>
          <p:cNvGrpSpPr/>
          <p:nvPr/>
        </p:nvGrpSpPr>
        <p:grpSpPr>
          <a:xfrm>
            <a:off x="32455" y="765"/>
            <a:ext cx="5715066" cy="6858000"/>
            <a:chOff x="6317685" y="0"/>
            <a:chExt cx="5715066" cy="6858000"/>
          </a:xfrm>
        </p:grpSpPr>
        <p:sp>
          <p:nvSpPr>
            <p:cNvPr id="2029" name="Google Shape;2029;p4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0" name="Google Shape;2030;p4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1" name="Google Shape;2031;p4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2" name="Google Shape;2032;p4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3" name="Google Shape;2033;p4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4" name="Google Shape;2034;p4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5" name="Google Shape;2035;p4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6" name="Google Shape;2036;p4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7" name="Google Shape;2037;p4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8" name="Google Shape;2038;p4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39" name="Google Shape;2039;p41"/>
          <p:cNvGrpSpPr/>
          <p:nvPr/>
        </p:nvGrpSpPr>
        <p:grpSpPr>
          <a:xfrm>
            <a:off x="6131651" y="25068"/>
            <a:ext cx="5715066" cy="6858000"/>
            <a:chOff x="6317685" y="0"/>
            <a:chExt cx="5715066" cy="6858000"/>
          </a:xfrm>
        </p:grpSpPr>
        <p:sp>
          <p:nvSpPr>
            <p:cNvPr id="2040" name="Google Shape;2040;p4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1" name="Google Shape;2041;p4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2" name="Google Shape;2042;p4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3" name="Google Shape;2043;p4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4" name="Google Shape;2044;p4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5" name="Google Shape;2045;p4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6" name="Google Shape;2046;p4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7" name="Google Shape;2047;p4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8" name="Google Shape;2048;p4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9" name="Google Shape;2049;p4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50" name="Google Shape;2050;p41"/>
          <p:cNvGrpSpPr/>
          <p:nvPr/>
        </p:nvGrpSpPr>
        <p:grpSpPr>
          <a:xfrm>
            <a:off x="-103950" y="-2061"/>
            <a:ext cx="12096068" cy="6855445"/>
            <a:chOff x="-25578" y="5513622"/>
            <a:chExt cx="12096068" cy="6235057"/>
          </a:xfrm>
        </p:grpSpPr>
        <p:sp>
          <p:nvSpPr>
            <p:cNvPr id="2051" name="Google Shape;2051;p41"/>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2" name="Google Shape;2052;p41"/>
            <p:cNvSpPr txBox="1"/>
            <p:nvPr/>
          </p:nvSpPr>
          <p:spPr>
            <a:xfrm>
              <a:off x="-25578" y="5560507"/>
              <a:ext cx="2658600" cy="64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giao thức IPSec</a:t>
              </a:r>
              <a:endParaRPr sz="2000" b="1">
                <a:solidFill>
                  <a:schemeClr val="accent1"/>
                </a:solidFill>
                <a:latin typeface="Spectral"/>
                <a:ea typeface="Spectral"/>
                <a:cs typeface="Spectral"/>
                <a:sym typeface="Spectral"/>
              </a:endParaRPr>
            </a:p>
          </p:txBody>
        </p:sp>
      </p:grpSp>
      <p:sp>
        <p:nvSpPr>
          <p:cNvPr id="2053" name="Google Shape;2053;p41"/>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2054" name="Google Shape;2054;p41"/>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5" name="Google Shape;2055;p41"/>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056" name="Google Shape;2056;p41"/>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057" name="Google Shape;2057;p41"/>
          <p:cNvGrpSpPr/>
          <p:nvPr/>
        </p:nvGrpSpPr>
        <p:grpSpPr>
          <a:xfrm>
            <a:off x="-22025" y="-9007"/>
            <a:ext cx="12192064" cy="6851894"/>
            <a:chOff x="88106" y="7856170"/>
            <a:chExt cx="11982372" cy="6851894"/>
          </a:xfrm>
        </p:grpSpPr>
        <p:sp>
          <p:nvSpPr>
            <p:cNvPr id="2058" name="Google Shape;2058;p41"/>
            <p:cNvSpPr/>
            <p:nvPr/>
          </p:nvSpPr>
          <p:spPr>
            <a:xfrm>
              <a:off x="88106" y="7856170"/>
              <a:ext cx="11982372" cy="685189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9" name="Google Shape;2059;p41"/>
            <p:cNvSpPr txBox="1"/>
            <p:nvPr/>
          </p:nvSpPr>
          <p:spPr>
            <a:xfrm>
              <a:off x="2355204" y="7936177"/>
              <a:ext cx="2658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p:txBody>
        </p:sp>
      </p:grpSp>
      <p:pic>
        <p:nvPicPr>
          <p:cNvPr id="2060" name="Google Shape;2060;p41"/>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061" name="Google Shape;2061;p41"/>
          <p:cNvPicPr preferRelativeResize="0"/>
          <p:nvPr/>
        </p:nvPicPr>
        <p:blipFill rotWithShape="1">
          <a:blip r:embed="rId4">
            <a:alphaModFix/>
          </a:blip>
          <a:srcRect/>
          <a:stretch/>
        </p:blipFill>
        <p:spPr>
          <a:xfrm>
            <a:off x="0" y="1138509"/>
            <a:ext cx="1644458" cy="1802146"/>
          </a:xfrm>
          <a:prstGeom prst="rect">
            <a:avLst/>
          </a:prstGeom>
          <a:noFill/>
          <a:ln>
            <a:noFill/>
          </a:ln>
        </p:spPr>
      </p:pic>
      <p:pic>
        <p:nvPicPr>
          <p:cNvPr id="2062" name="Google Shape;2062;p41"/>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pic>
        <p:nvPicPr>
          <p:cNvPr id="2063" name="Google Shape;2063;p41"/>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sp>
        <p:nvSpPr>
          <p:cNvPr id="2064" name="Google Shape;2064;p41"/>
          <p:cNvSpPr txBox="1"/>
          <p:nvPr/>
        </p:nvSpPr>
        <p:spPr>
          <a:xfrm>
            <a:off x="510363" y="1232959"/>
            <a:ext cx="11042100" cy="1062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300" dirty="0">
                <a:solidFill>
                  <a:srgbClr val="00B0F0"/>
                </a:solidFill>
                <a:latin typeface="Lobster"/>
                <a:ea typeface="Lobster"/>
                <a:cs typeface="Lobster"/>
                <a:sym typeface="Lobster"/>
              </a:rPr>
              <a:t>CÁC GIAO THỨC VPN PHỔ BIẾN</a:t>
            </a:r>
            <a:endParaRPr sz="6300" dirty="0"/>
          </a:p>
        </p:txBody>
      </p:sp>
      <p:sp>
        <p:nvSpPr>
          <p:cNvPr id="2065" name="Google Shape;2065;p41"/>
          <p:cNvSpPr txBox="1"/>
          <p:nvPr/>
        </p:nvSpPr>
        <p:spPr>
          <a:xfrm>
            <a:off x="1644458" y="2322022"/>
            <a:ext cx="11326200" cy="3890400"/>
          </a:xfrm>
          <a:prstGeom prst="rect">
            <a:avLst/>
          </a:prstGeom>
          <a:noFill/>
          <a:ln>
            <a:noFill/>
          </a:ln>
        </p:spPr>
        <p:txBody>
          <a:bodyPr spcFirstLastPara="1" wrap="square" lIns="91425" tIns="45700" rIns="91425" bIns="45700" anchor="t" anchorCtr="0">
            <a:spAutoFit/>
          </a:bodyPr>
          <a:lstStyle/>
          <a:p>
            <a:pPr marL="457200" lvl="0" indent="457200" algn="l" rtl="0">
              <a:lnSpc>
                <a:spcPct val="115000"/>
              </a:lnSpc>
              <a:spcBef>
                <a:spcPts val="1200"/>
              </a:spcBef>
              <a:spcAft>
                <a:spcPts val="0"/>
              </a:spcAft>
              <a:buNone/>
            </a:pPr>
            <a:r>
              <a:rPr lang="en-US" sz="2300" b="1" dirty="0">
                <a:solidFill>
                  <a:schemeClr val="dk1"/>
                </a:solidFill>
                <a:latin typeface="Spectral"/>
                <a:ea typeface="Spectral"/>
                <a:cs typeface="Spectral"/>
                <a:sym typeface="Spectral"/>
              </a:rPr>
              <a:t>1.  PPTP (Point-to-Point Tunneling Protocol)</a:t>
            </a:r>
            <a:r>
              <a:rPr lang="en-US" sz="2400" b="1" dirty="0">
                <a:solidFill>
                  <a:schemeClr val="dk1"/>
                </a:solidFill>
                <a:latin typeface="Spectral"/>
                <a:ea typeface="Spectral"/>
                <a:cs typeface="Spectral"/>
                <a:sym typeface="Spectral"/>
              </a:rPr>
              <a:t>:</a:t>
            </a:r>
            <a:endParaRPr sz="2400" b="1" dirty="0">
              <a:solidFill>
                <a:schemeClr val="dk1"/>
              </a:solidFill>
              <a:latin typeface="Spectral"/>
              <a:ea typeface="Spectral"/>
              <a:cs typeface="Spectral"/>
              <a:sym typeface="Spectral"/>
            </a:endParaRPr>
          </a:p>
          <a:p>
            <a:pPr marL="0" lvl="0" indent="0" algn="l" rtl="0">
              <a:lnSpc>
                <a:spcPct val="115000"/>
              </a:lnSpc>
              <a:spcBef>
                <a:spcPts val="1200"/>
              </a:spcBef>
              <a:spcAft>
                <a:spcPts val="0"/>
              </a:spcAft>
              <a:buNone/>
            </a:pPr>
            <a:r>
              <a:rPr lang="en-US" sz="2400" b="1" dirty="0">
                <a:solidFill>
                  <a:schemeClr val="dk1"/>
                </a:solidFill>
                <a:latin typeface="Spectral"/>
                <a:ea typeface="Spectral"/>
                <a:cs typeface="Spectral"/>
                <a:sym typeface="Spectral"/>
              </a:rPr>
              <a:t>            2.  L2TP (Layer 2 Tunneling Protocol):</a:t>
            </a:r>
            <a:endParaRPr sz="2400" b="1" dirty="0">
              <a:solidFill>
                <a:schemeClr val="dk1"/>
              </a:solidFill>
              <a:latin typeface="Spectral"/>
              <a:ea typeface="Spectral"/>
              <a:cs typeface="Spectral"/>
              <a:sym typeface="Spectral"/>
            </a:endParaRPr>
          </a:p>
          <a:p>
            <a:pPr marL="914400" lvl="0" indent="0" algn="l" rtl="0">
              <a:lnSpc>
                <a:spcPct val="115000"/>
              </a:lnSpc>
              <a:spcBef>
                <a:spcPts val="1200"/>
              </a:spcBef>
              <a:spcAft>
                <a:spcPts val="0"/>
              </a:spcAft>
              <a:buNone/>
            </a:pPr>
            <a:r>
              <a:rPr lang="en-US" sz="2400" b="1" dirty="0">
                <a:solidFill>
                  <a:schemeClr val="dk1"/>
                </a:solidFill>
                <a:latin typeface="Spectral"/>
                <a:ea typeface="Spectral"/>
                <a:cs typeface="Spectral"/>
                <a:sym typeface="Spectral"/>
              </a:rPr>
              <a:t>3. SSL VPN (Secure Sockets Layer VPN):</a:t>
            </a:r>
            <a:endParaRPr sz="2400" b="1" dirty="0">
              <a:solidFill>
                <a:schemeClr val="dk1"/>
              </a:solidFill>
              <a:latin typeface="Spectral"/>
              <a:ea typeface="Spectral"/>
              <a:cs typeface="Spectral"/>
              <a:sym typeface="Spectral"/>
            </a:endParaRPr>
          </a:p>
          <a:p>
            <a:pPr marL="914400" lvl="0" indent="0" algn="l" rtl="0">
              <a:lnSpc>
                <a:spcPct val="115000"/>
              </a:lnSpc>
              <a:spcBef>
                <a:spcPts val="1200"/>
              </a:spcBef>
              <a:spcAft>
                <a:spcPts val="0"/>
              </a:spcAft>
              <a:buNone/>
            </a:pPr>
            <a:r>
              <a:rPr lang="en-US" sz="2400" b="1" dirty="0">
                <a:solidFill>
                  <a:schemeClr val="dk1"/>
                </a:solidFill>
                <a:latin typeface="Spectral"/>
                <a:ea typeface="Spectral"/>
                <a:cs typeface="Spectral"/>
                <a:sym typeface="Spectral"/>
              </a:rPr>
              <a:t>4. </a:t>
            </a:r>
            <a:r>
              <a:rPr lang="en-US" sz="2400" b="1" dirty="0" err="1">
                <a:solidFill>
                  <a:schemeClr val="dk1"/>
                </a:solidFill>
                <a:latin typeface="Spectral"/>
                <a:ea typeface="Spectral"/>
                <a:cs typeface="Spectral"/>
                <a:sym typeface="Spectral"/>
              </a:rPr>
              <a:t>IPSec</a:t>
            </a:r>
            <a:r>
              <a:rPr lang="en-US" sz="2400" b="1" dirty="0">
                <a:solidFill>
                  <a:schemeClr val="dk1"/>
                </a:solidFill>
                <a:latin typeface="Spectral"/>
                <a:ea typeface="Spectral"/>
                <a:cs typeface="Spectral"/>
                <a:sym typeface="Spectral"/>
              </a:rPr>
              <a:t> VPN:</a:t>
            </a:r>
            <a:endParaRPr sz="2400" b="1" dirty="0">
              <a:solidFill>
                <a:schemeClr val="dk1"/>
              </a:solidFill>
              <a:latin typeface="Spectral"/>
              <a:ea typeface="Spectral"/>
              <a:cs typeface="Spectral"/>
              <a:sym typeface="Spectral"/>
            </a:endParaRPr>
          </a:p>
          <a:p>
            <a:pPr marL="914400" lvl="0" indent="0" algn="l" rtl="0">
              <a:lnSpc>
                <a:spcPct val="115000"/>
              </a:lnSpc>
              <a:spcBef>
                <a:spcPts val="1200"/>
              </a:spcBef>
              <a:spcAft>
                <a:spcPts val="0"/>
              </a:spcAft>
              <a:buNone/>
            </a:pPr>
            <a:endParaRPr sz="2900" b="1" dirty="0">
              <a:solidFill>
                <a:schemeClr val="dk1"/>
              </a:solidFill>
              <a:latin typeface="Spectral"/>
              <a:ea typeface="Spectral"/>
              <a:cs typeface="Spectral"/>
              <a:sym typeface="Spectral"/>
            </a:endParaRPr>
          </a:p>
          <a:p>
            <a:pPr marL="914400" lvl="0" indent="0" algn="l" rtl="0">
              <a:lnSpc>
                <a:spcPct val="115000"/>
              </a:lnSpc>
              <a:spcBef>
                <a:spcPts val="1200"/>
              </a:spcBef>
              <a:spcAft>
                <a:spcPts val="0"/>
              </a:spcAft>
              <a:buNone/>
            </a:pPr>
            <a:endParaRPr sz="2000" b="1" dirty="0">
              <a:solidFill>
                <a:schemeClr val="dk1"/>
              </a:solidFill>
              <a:latin typeface="Spectral"/>
              <a:ea typeface="Spectral"/>
              <a:cs typeface="Spectral"/>
              <a:sym typeface="Spectral"/>
            </a:endParaRPr>
          </a:p>
          <a:p>
            <a:pPr marL="0" marR="0" lvl="0" indent="0" algn="just" rtl="0">
              <a:spcBef>
                <a:spcPts val="1200"/>
              </a:spcBef>
              <a:spcAft>
                <a:spcPts val="0"/>
              </a:spcAft>
              <a:buNone/>
            </a:pPr>
            <a:endParaRPr sz="2000" b="1" dirty="0">
              <a:solidFill>
                <a:schemeClr val="dk1"/>
              </a:solidFill>
            </a:endParaRPr>
          </a:p>
        </p:txBody>
      </p:sp>
      <p:pic>
        <p:nvPicPr>
          <p:cNvPr id="2066" name="Google Shape;2066;p41"/>
          <p:cNvPicPr preferRelativeResize="0"/>
          <p:nvPr/>
        </p:nvPicPr>
        <p:blipFill rotWithShape="1">
          <a:blip r:embed="rId5">
            <a:alphaModFix/>
          </a:blip>
          <a:srcRect l="16246" t="20782" r="18085" b="21148"/>
          <a:stretch/>
        </p:blipFill>
        <p:spPr>
          <a:xfrm rot="2241072">
            <a:off x="178672" y="5597818"/>
            <a:ext cx="1579361" cy="1396654"/>
          </a:xfrm>
          <a:prstGeom prst="rect">
            <a:avLst/>
          </a:prstGeom>
          <a:noFill/>
          <a:ln>
            <a:noFill/>
          </a:ln>
          <a:effectLst>
            <a:outerShdw blurRad="50800" dist="38100" algn="l" rotWithShape="0">
              <a:srgbClr val="83B9D1">
                <a:alpha val="65880"/>
              </a:srgbClr>
            </a:outerShdw>
          </a:effectLst>
        </p:spPr>
      </p:pic>
      <p:pic>
        <p:nvPicPr>
          <p:cNvPr id="2067" name="Google Shape;2067;p41"/>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sp>
        <p:nvSpPr>
          <p:cNvPr id="2068" name="Google Shape;2068;p41"/>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69" name="Google Shape;2069;p41"/>
          <p:cNvPicPr preferRelativeResize="0"/>
          <p:nvPr/>
        </p:nvPicPr>
        <p:blipFill rotWithShape="1">
          <a:blip r:embed="rId6">
            <a:alphaModFix/>
          </a:blip>
          <a:srcRect/>
          <a:stretch/>
        </p:blipFill>
        <p:spPr>
          <a:xfrm rot="8729821">
            <a:off x="-146020" y="12355865"/>
            <a:ext cx="1400351" cy="1014517"/>
          </a:xfrm>
          <a:prstGeom prst="rect">
            <a:avLst/>
          </a:prstGeom>
          <a:noFill/>
          <a:ln>
            <a:noFill/>
          </a:ln>
        </p:spPr>
      </p:pic>
      <p:pic>
        <p:nvPicPr>
          <p:cNvPr id="2070" name="Google Shape;2070;p41"/>
          <p:cNvPicPr preferRelativeResize="0"/>
          <p:nvPr/>
        </p:nvPicPr>
        <p:blipFill rotWithShape="1">
          <a:blip r:embed="rId7">
            <a:alphaModFix/>
          </a:blip>
          <a:srcRect/>
          <a:stretch/>
        </p:blipFill>
        <p:spPr>
          <a:xfrm rot="5102131">
            <a:off x="10756815" y="13380976"/>
            <a:ext cx="991680" cy="908890"/>
          </a:xfrm>
          <a:prstGeom prst="rect">
            <a:avLst/>
          </a:prstGeom>
          <a:noFill/>
          <a:ln>
            <a:noFill/>
          </a:ln>
        </p:spPr>
      </p:pic>
      <p:sp>
        <p:nvSpPr>
          <p:cNvPr id="2071" name="Google Shape;2071;p41"/>
          <p:cNvSpPr/>
          <p:nvPr/>
        </p:nvSpPr>
        <p:spPr>
          <a:xfrm rot="1536293">
            <a:off x="8484196" y="16234495"/>
            <a:ext cx="6309524" cy="635452"/>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2" name="Google Shape;2072;p41"/>
          <p:cNvSpPr txBox="1"/>
          <p:nvPr/>
        </p:nvSpPr>
        <p:spPr>
          <a:xfrm>
            <a:off x="147743" y="13479733"/>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DDEAF6"/>
                </a:solidFill>
                <a:latin typeface="Lobster"/>
                <a:ea typeface="Lobster"/>
                <a:cs typeface="Lobster"/>
                <a:sym typeface="Lobster"/>
              </a:rPr>
              <a:t>Nội dung 3</a:t>
            </a:r>
            <a:endParaRPr/>
          </a:p>
        </p:txBody>
      </p:sp>
      <p:pic>
        <p:nvPicPr>
          <p:cNvPr id="2073" name="Google Shape;2073;p41" descr="Enviar contorno"/>
          <p:cNvPicPr preferRelativeResize="0"/>
          <p:nvPr/>
        </p:nvPicPr>
        <p:blipFill rotWithShape="1">
          <a:blip r:embed="rId8">
            <a:alphaModFix/>
          </a:blip>
          <a:srcRect/>
          <a:stretch/>
        </p:blipFill>
        <p:spPr>
          <a:xfrm rot="992769">
            <a:off x="380317" y="13458562"/>
            <a:ext cx="1153669" cy="1153669"/>
          </a:xfrm>
          <a:prstGeom prst="rect">
            <a:avLst/>
          </a:prstGeom>
          <a:noFill/>
          <a:ln>
            <a:noFill/>
          </a:ln>
        </p:spPr>
      </p:pic>
      <p:pic>
        <p:nvPicPr>
          <p:cNvPr id="2074" name="Google Shape;2074;p41" descr="Enviar contorno"/>
          <p:cNvPicPr preferRelativeResize="0"/>
          <p:nvPr/>
        </p:nvPicPr>
        <p:blipFill rotWithShape="1">
          <a:blip r:embed="rId8">
            <a:alphaModFix/>
          </a:blip>
          <a:srcRect/>
          <a:stretch/>
        </p:blipFill>
        <p:spPr>
          <a:xfrm rot="-244307" flipH="1">
            <a:off x="11759831" y="13078563"/>
            <a:ext cx="1052610" cy="1052610"/>
          </a:xfrm>
          <a:prstGeom prst="rect">
            <a:avLst/>
          </a:prstGeom>
          <a:noFill/>
          <a:ln>
            <a:noFill/>
          </a:ln>
        </p:spPr>
      </p:pic>
      <p:sp>
        <p:nvSpPr>
          <p:cNvPr id="2075" name="Google Shape;2075;p41"/>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15"/>
          <p:cNvGrpSpPr/>
          <p:nvPr/>
        </p:nvGrpSpPr>
        <p:grpSpPr>
          <a:xfrm>
            <a:off x="18946" y="-2536366"/>
            <a:ext cx="12192007" cy="3131131"/>
            <a:chOff x="-1" y="138545"/>
            <a:chExt cx="12192007" cy="3131131"/>
          </a:xfrm>
        </p:grpSpPr>
        <p:sp>
          <p:nvSpPr>
            <p:cNvPr id="206" name="Google Shape;206;p15"/>
            <p:cNvSpPr/>
            <p:nvPr/>
          </p:nvSpPr>
          <p:spPr>
            <a:xfrm rot="5400000">
              <a:off x="5950527" y="-581198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15"/>
            <p:cNvSpPr/>
            <p:nvPr/>
          </p:nvSpPr>
          <p:spPr>
            <a:xfrm rot="5400000">
              <a:off x="5950528" y="-5243946"/>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5"/>
            <p:cNvSpPr/>
            <p:nvPr/>
          </p:nvSpPr>
          <p:spPr>
            <a:xfrm rot="5400000">
              <a:off x="5950529" y="-4675909"/>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5"/>
            <p:cNvSpPr/>
            <p:nvPr/>
          </p:nvSpPr>
          <p:spPr>
            <a:xfrm rot="5400000">
              <a:off x="5950530" y="-4107872"/>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5"/>
            <p:cNvSpPr/>
            <p:nvPr/>
          </p:nvSpPr>
          <p:spPr>
            <a:xfrm rot="5400000">
              <a:off x="5950531" y="-3539835"/>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5"/>
            <p:cNvSpPr/>
            <p:nvPr/>
          </p:nvSpPr>
          <p:spPr>
            <a:xfrm rot="5400000">
              <a:off x="5950532" y="-2971798"/>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2" name="Google Shape;212;p15"/>
          <p:cNvGrpSpPr/>
          <p:nvPr/>
        </p:nvGrpSpPr>
        <p:grpSpPr>
          <a:xfrm>
            <a:off x="-24476" y="6315032"/>
            <a:ext cx="12192007" cy="3131131"/>
            <a:chOff x="5" y="3546767"/>
            <a:chExt cx="12192007" cy="3131131"/>
          </a:xfrm>
        </p:grpSpPr>
        <p:sp>
          <p:nvSpPr>
            <p:cNvPr id="213" name="Google Shape;213;p15"/>
            <p:cNvSpPr/>
            <p:nvPr/>
          </p:nvSpPr>
          <p:spPr>
            <a:xfrm rot="5400000">
              <a:off x="5950533" y="-2403761"/>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5"/>
            <p:cNvSpPr/>
            <p:nvPr/>
          </p:nvSpPr>
          <p:spPr>
            <a:xfrm rot="5400000">
              <a:off x="5950534" y="-18357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5"/>
            <p:cNvSpPr/>
            <p:nvPr/>
          </p:nvSpPr>
          <p:spPr>
            <a:xfrm rot="5400000">
              <a:off x="5950535" y="-1267687"/>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5"/>
            <p:cNvSpPr/>
            <p:nvPr/>
          </p:nvSpPr>
          <p:spPr>
            <a:xfrm rot="5400000">
              <a:off x="5950536" y="-699650"/>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5"/>
            <p:cNvSpPr/>
            <p:nvPr/>
          </p:nvSpPr>
          <p:spPr>
            <a:xfrm rot="5400000">
              <a:off x="5950537" y="-13161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5"/>
            <p:cNvSpPr/>
            <p:nvPr/>
          </p:nvSpPr>
          <p:spPr>
            <a:xfrm rot="5400000">
              <a:off x="5950538" y="4364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9" name="Google Shape;219;p15"/>
          <p:cNvGrpSpPr/>
          <p:nvPr/>
        </p:nvGrpSpPr>
        <p:grpSpPr>
          <a:xfrm>
            <a:off x="-5120722" y="765"/>
            <a:ext cx="5715012" cy="6858000"/>
            <a:chOff x="6317685" y="0"/>
            <a:chExt cx="5715012" cy="6858000"/>
          </a:xfrm>
        </p:grpSpPr>
        <p:sp>
          <p:nvSpPr>
            <p:cNvPr id="220" name="Google Shape;220;p15"/>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5"/>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15"/>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5"/>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5"/>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15"/>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15"/>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15"/>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Google Shape;228;p15"/>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15"/>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0" name="Google Shape;230;p15"/>
          <p:cNvGrpSpPr/>
          <p:nvPr/>
        </p:nvGrpSpPr>
        <p:grpSpPr>
          <a:xfrm>
            <a:off x="11601720" y="25068"/>
            <a:ext cx="5715012" cy="6858000"/>
            <a:chOff x="6317685" y="0"/>
            <a:chExt cx="5715012" cy="6858000"/>
          </a:xfrm>
        </p:grpSpPr>
        <p:sp>
          <p:nvSpPr>
            <p:cNvPr id="231" name="Google Shape;231;p15"/>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15"/>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5"/>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5"/>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5"/>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5"/>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5"/>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15"/>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5"/>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5"/>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41" name="Google Shape;241;p15"/>
          <p:cNvSpPr/>
          <p:nvPr/>
        </p:nvSpPr>
        <p:spPr>
          <a:xfrm>
            <a:off x="821190" y="786497"/>
            <a:ext cx="10549619" cy="5285006"/>
          </a:xfrm>
          <a:prstGeom prst="roundRect">
            <a:avLst>
              <a:gd name="adj" fmla="val 7439"/>
            </a:avLst>
          </a:prstGeom>
          <a:solidFill>
            <a:srgbClr val="DDEAF6"/>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15"/>
          <p:cNvSpPr txBox="1"/>
          <p:nvPr/>
        </p:nvSpPr>
        <p:spPr>
          <a:xfrm>
            <a:off x="2002315" y="885848"/>
            <a:ext cx="822526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a:solidFill>
                  <a:srgbClr val="00B0F0"/>
                </a:solidFill>
                <a:latin typeface="Lobster"/>
                <a:ea typeface="Lobster"/>
                <a:cs typeface="Lobster"/>
                <a:sym typeface="Lobster"/>
              </a:rPr>
              <a:t>Thành viên trong nhóm</a:t>
            </a:r>
            <a:endParaRPr sz="4800">
              <a:solidFill>
                <a:srgbClr val="00B0F0"/>
              </a:solidFill>
              <a:latin typeface="Lobster"/>
              <a:ea typeface="Lobster"/>
              <a:cs typeface="Lobster"/>
              <a:sym typeface="Lobster"/>
            </a:endParaRPr>
          </a:p>
        </p:txBody>
      </p:sp>
      <p:grpSp>
        <p:nvGrpSpPr>
          <p:cNvPr id="243" name="Google Shape;243;p15"/>
          <p:cNvGrpSpPr/>
          <p:nvPr/>
        </p:nvGrpSpPr>
        <p:grpSpPr>
          <a:xfrm rot="-6734438">
            <a:off x="10135675" y="5003374"/>
            <a:ext cx="966306" cy="911231"/>
            <a:chOff x="6406910" y="4022527"/>
            <a:chExt cx="3309480" cy="3033725"/>
          </a:xfrm>
        </p:grpSpPr>
        <p:sp>
          <p:nvSpPr>
            <p:cNvPr id="244" name="Google Shape;244;p15"/>
            <p:cNvSpPr/>
            <p:nvPr/>
          </p:nvSpPr>
          <p:spPr>
            <a:xfrm>
              <a:off x="7001344" y="5547246"/>
              <a:ext cx="1164696" cy="1443321"/>
            </a:xfrm>
            <a:custGeom>
              <a:avLst/>
              <a:gdLst/>
              <a:ahLst/>
              <a:cxnLst/>
              <a:rect l="l" t="t" r="r" b="b"/>
              <a:pathLst>
                <a:path w="1164696" h="1443321" extrusionOk="0">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15"/>
            <p:cNvSpPr/>
            <p:nvPr/>
          </p:nvSpPr>
          <p:spPr>
            <a:xfrm>
              <a:off x="7951989" y="4088203"/>
              <a:ext cx="1164709" cy="1443355"/>
            </a:xfrm>
            <a:custGeom>
              <a:avLst/>
              <a:gdLst/>
              <a:ahLst/>
              <a:cxnLst/>
              <a:rect l="l" t="t" r="r" b="b"/>
              <a:pathLst>
                <a:path w="1164709" h="1443355" extrusionOk="0">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15"/>
            <p:cNvSpPr/>
            <p:nvPr/>
          </p:nvSpPr>
          <p:spPr>
            <a:xfrm>
              <a:off x="6406910" y="5113502"/>
              <a:ext cx="1655472" cy="954570"/>
            </a:xfrm>
            <a:custGeom>
              <a:avLst/>
              <a:gdLst/>
              <a:ahLst/>
              <a:cxnLst/>
              <a:rect l="l" t="t" r="r" b="b"/>
              <a:pathLst>
                <a:path w="1655472" h="954570" extrusionOk="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15"/>
            <p:cNvSpPr/>
            <p:nvPr/>
          </p:nvSpPr>
          <p:spPr>
            <a:xfrm>
              <a:off x="8060923" y="5005426"/>
              <a:ext cx="1655467" cy="954563"/>
            </a:xfrm>
            <a:custGeom>
              <a:avLst/>
              <a:gdLst/>
              <a:ahLst/>
              <a:cxnLst/>
              <a:rect l="l" t="t" r="r" b="b"/>
              <a:pathLst>
                <a:path w="1655467" h="954563" extrusionOk="0">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15"/>
            <p:cNvSpPr/>
            <p:nvPr/>
          </p:nvSpPr>
          <p:spPr>
            <a:xfrm>
              <a:off x="7987142" y="5513861"/>
              <a:ext cx="1051657" cy="1542391"/>
            </a:xfrm>
            <a:custGeom>
              <a:avLst/>
              <a:gdLst/>
              <a:ahLst/>
              <a:cxnLst/>
              <a:rect l="l" t="t" r="r" b="b"/>
              <a:pathLst>
                <a:path w="1051657" h="1542391" extrusionOk="0">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15"/>
            <p:cNvSpPr/>
            <p:nvPr/>
          </p:nvSpPr>
          <p:spPr>
            <a:xfrm>
              <a:off x="7079304" y="4022527"/>
              <a:ext cx="1051638" cy="1542306"/>
            </a:xfrm>
            <a:custGeom>
              <a:avLst/>
              <a:gdLst/>
              <a:ahLst/>
              <a:cxnLst/>
              <a:rect l="l" t="t" r="r" b="b"/>
              <a:pathLst>
                <a:path w="1051638" h="1542306" extrusionOk="0">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15"/>
            <p:cNvSpPr/>
            <p:nvPr/>
          </p:nvSpPr>
          <p:spPr>
            <a:xfrm>
              <a:off x="7878333" y="5386033"/>
              <a:ext cx="338338" cy="337949"/>
            </a:xfrm>
            <a:custGeom>
              <a:avLst/>
              <a:gdLst/>
              <a:ahLst/>
              <a:cxnLst/>
              <a:rect l="l" t="t" r="r" b="b"/>
              <a:pathLst>
                <a:path w="338338" h="337949" extrusionOk="0">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51" name="Google Shape;251;p15"/>
          <p:cNvPicPr preferRelativeResize="0"/>
          <p:nvPr/>
        </p:nvPicPr>
        <p:blipFill rotWithShape="1">
          <a:blip r:embed="rId3">
            <a:alphaModFix/>
          </a:blip>
          <a:srcRect/>
          <a:stretch/>
        </p:blipFill>
        <p:spPr>
          <a:xfrm>
            <a:off x="1032791" y="878705"/>
            <a:ext cx="1315592" cy="1315592"/>
          </a:xfrm>
          <a:prstGeom prst="rect">
            <a:avLst/>
          </a:prstGeom>
          <a:noFill/>
          <a:ln>
            <a:noFill/>
          </a:ln>
        </p:spPr>
      </p:pic>
      <p:grpSp>
        <p:nvGrpSpPr>
          <p:cNvPr id="252" name="Google Shape;252;p15"/>
          <p:cNvGrpSpPr/>
          <p:nvPr/>
        </p:nvGrpSpPr>
        <p:grpSpPr>
          <a:xfrm>
            <a:off x="1828213" y="2242225"/>
            <a:ext cx="1766417" cy="2373549"/>
            <a:chOff x="1828213" y="2242225"/>
            <a:chExt cx="1766417" cy="2373549"/>
          </a:xfrm>
        </p:grpSpPr>
        <p:sp>
          <p:nvSpPr>
            <p:cNvPr id="253" name="Google Shape;253;p15"/>
            <p:cNvSpPr/>
            <p:nvPr/>
          </p:nvSpPr>
          <p:spPr>
            <a:xfrm>
              <a:off x="1828213" y="2242225"/>
              <a:ext cx="1766417" cy="2373549"/>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5"/>
            <p:cNvSpPr txBox="1"/>
            <p:nvPr/>
          </p:nvSpPr>
          <p:spPr>
            <a:xfrm>
              <a:off x="2119853" y="3824179"/>
              <a:ext cx="11883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rPr>
                <a:t>NHI</a:t>
              </a:r>
              <a:endParaRPr sz="3200">
                <a:solidFill>
                  <a:srgbClr val="1E4E79"/>
                </a:solidFill>
                <a:latin typeface="Arial"/>
                <a:ea typeface="Arial"/>
                <a:cs typeface="Arial"/>
                <a:sym typeface="Arial"/>
              </a:endParaRPr>
            </a:p>
          </p:txBody>
        </p:sp>
      </p:grpSp>
      <p:grpSp>
        <p:nvGrpSpPr>
          <p:cNvPr id="255" name="Google Shape;255;p15"/>
          <p:cNvGrpSpPr/>
          <p:nvPr/>
        </p:nvGrpSpPr>
        <p:grpSpPr>
          <a:xfrm>
            <a:off x="1957465" y="2242225"/>
            <a:ext cx="3805094" cy="2373549"/>
            <a:chOff x="1957465" y="2242225"/>
            <a:chExt cx="3805094" cy="2373549"/>
          </a:xfrm>
        </p:grpSpPr>
        <p:sp>
          <p:nvSpPr>
            <p:cNvPr id="256" name="Google Shape;256;p15"/>
            <p:cNvSpPr/>
            <p:nvPr/>
          </p:nvSpPr>
          <p:spPr>
            <a:xfrm>
              <a:off x="3996141" y="2242225"/>
              <a:ext cx="1766417" cy="2373549"/>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15"/>
            <p:cNvSpPr/>
            <p:nvPr/>
          </p:nvSpPr>
          <p:spPr>
            <a:xfrm>
              <a:off x="1957464" y="2366779"/>
              <a:ext cx="1502100" cy="1311900"/>
            </a:xfrm>
            <a:prstGeom prst="rect">
              <a:avLst/>
            </a:prstGeom>
            <a:blipFill rotWithShape="1">
              <a:blip r:embed="rId4">
                <a:alphaModFix/>
              </a:blip>
              <a:stretch>
                <a:fillRect t="-42009" b="-42009"/>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15"/>
            <p:cNvSpPr txBox="1"/>
            <p:nvPr/>
          </p:nvSpPr>
          <p:spPr>
            <a:xfrm>
              <a:off x="3952425" y="3809675"/>
              <a:ext cx="17664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rPr>
                <a:t>TRANG</a:t>
              </a:r>
              <a:endParaRPr sz="3200">
                <a:solidFill>
                  <a:srgbClr val="1E4E79"/>
                </a:solidFill>
                <a:latin typeface="Arial"/>
                <a:ea typeface="Arial"/>
                <a:cs typeface="Arial"/>
                <a:sym typeface="Arial"/>
              </a:endParaRPr>
            </a:p>
          </p:txBody>
        </p:sp>
      </p:grpSp>
      <p:grpSp>
        <p:nvGrpSpPr>
          <p:cNvPr id="259" name="Google Shape;259;p15"/>
          <p:cNvGrpSpPr/>
          <p:nvPr/>
        </p:nvGrpSpPr>
        <p:grpSpPr>
          <a:xfrm>
            <a:off x="6474624" y="2242225"/>
            <a:ext cx="1766417" cy="2373549"/>
            <a:chOff x="6474624" y="2242225"/>
            <a:chExt cx="1766417" cy="2373549"/>
          </a:xfrm>
        </p:grpSpPr>
        <p:sp>
          <p:nvSpPr>
            <p:cNvPr id="260" name="Google Shape;260;p15"/>
            <p:cNvSpPr/>
            <p:nvPr/>
          </p:nvSpPr>
          <p:spPr>
            <a:xfrm>
              <a:off x="6474624" y="2242225"/>
              <a:ext cx="1766417" cy="2373549"/>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15"/>
            <p:cNvSpPr/>
            <p:nvPr/>
          </p:nvSpPr>
          <p:spPr>
            <a:xfrm>
              <a:off x="6606735" y="2386029"/>
              <a:ext cx="1502193" cy="1312017"/>
            </a:xfrm>
            <a:prstGeom prst="rect">
              <a:avLst/>
            </a:prstGeom>
            <a:blipFill rotWithShape="1">
              <a:blip r:embed="rId5">
                <a:alphaModFix/>
              </a:blip>
              <a:stretch>
                <a:fillRect t="-7247" b="-7246"/>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5"/>
            <p:cNvSpPr txBox="1"/>
            <p:nvPr/>
          </p:nvSpPr>
          <p:spPr>
            <a:xfrm>
              <a:off x="6806911" y="3824179"/>
              <a:ext cx="11883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rPr>
                <a:t>LINH</a:t>
              </a:r>
              <a:endParaRPr sz="3200">
                <a:solidFill>
                  <a:srgbClr val="1E4E79"/>
                </a:solidFill>
                <a:latin typeface="Arial"/>
                <a:ea typeface="Arial"/>
                <a:cs typeface="Arial"/>
                <a:sym typeface="Arial"/>
              </a:endParaRPr>
            </a:p>
          </p:txBody>
        </p:sp>
      </p:grpSp>
      <p:grpSp>
        <p:nvGrpSpPr>
          <p:cNvPr id="263" name="Google Shape;263;p15"/>
          <p:cNvGrpSpPr/>
          <p:nvPr/>
        </p:nvGrpSpPr>
        <p:grpSpPr>
          <a:xfrm>
            <a:off x="8968048" y="2242225"/>
            <a:ext cx="1878902" cy="2373600"/>
            <a:chOff x="8968048" y="2242225"/>
            <a:chExt cx="1878902" cy="2373600"/>
          </a:xfrm>
        </p:grpSpPr>
        <p:sp>
          <p:nvSpPr>
            <p:cNvPr id="264" name="Google Shape;264;p15"/>
            <p:cNvSpPr/>
            <p:nvPr/>
          </p:nvSpPr>
          <p:spPr>
            <a:xfrm>
              <a:off x="8968048" y="2242225"/>
              <a:ext cx="1766400" cy="2373600"/>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5"/>
            <p:cNvSpPr/>
            <p:nvPr/>
          </p:nvSpPr>
          <p:spPr>
            <a:xfrm>
              <a:off x="9100159" y="2386029"/>
              <a:ext cx="1502193" cy="1312017"/>
            </a:xfrm>
            <a:prstGeom prst="rect">
              <a:avLst/>
            </a:prstGeom>
            <a:blipFill rotWithShape="1">
              <a:blip r:embed="rId6">
                <a:alphaModFix/>
              </a:blip>
              <a:stretch>
                <a:fillRect t="-7247" b="-7246"/>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5"/>
            <p:cNvSpPr txBox="1"/>
            <p:nvPr/>
          </p:nvSpPr>
          <p:spPr>
            <a:xfrm>
              <a:off x="8968050" y="3824175"/>
              <a:ext cx="1878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rPr>
                <a:t>KHÁNH</a:t>
              </a:r>
              <a:endParaRPr sz="3200">
                <a:solidFill>
                  <a:srgbClr val="1E4E79"/>
                </a:solidFill>
                <a:latin typeface="Arial"/>
                <a:ea typeface="Arial"/>
                <a:cs typeface="Arial"/>
                <a:sym typeface="Arial"/>
              </a:endParaRPr>
            </a:p>
          </p:txBody>
        </p:sp>
      </p:grpSp>
      <p:sp>
        <p:nvSpPr>
          <p:cNvPr id="267" name="Google Shape;267;p15"/>
          <p:cNvSpPr txBox="1"/>
          <p:nvPr/>
        </p:nvSpPr>
        <p:spPr>
          <a:xfrm>
            <a:off x="3872412" y="5208294"/>
            <a:ext cx="444717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pic>
        <p:nvPicPr>
          <p:cNvPr id="268" name="Google Shape;268;p15"/>
          <p:cNvPicPr preferRelativeResize="0"/>
          <p:nvPr/>
        </p:nvPicPr>
        <p:blipFill rotWithShape="1">
          <a:blip r:embed="rId7">
            <a:alphaModFix/>
          </a:blip>
          <a:srcRect/>
          <a:stretch/>
        </p:blipFill>
        <p:spPr>
          <a:xfrm rot="4309304">
            <a:off x="10159055" y="333642"/>
            <a:ext cx="1779450" cy="1474719"/>
          </a:xfrm>
          <a:prstGeom prst="rect">
            <a:avLst/>
          </a:prstGeom>
          <a:noFill/>
          <a:ln>
            <a:noFill/>
          </a:ln>
        </p:spPr>
      </p:pic>
      <p:pic>
        <p:nvPicPr>
          <p:cNvPr id="269" name="Google Shape;269;p15"/>
          <p:cNvPicPr preferRelativeResize="0"/>
          <p:nvPr/>
        </p:nvPicPr>
        <p:blipFill rotWithShape="1">
          <a:blip r:embed="rId8">
            <a:alphaModFix/>
          </a:blip>
          <a:srcRect/>
          <a:stretch/>
        </p:blipFill>
        <p:spPr>
          <a:xfrm>
            <a:off x="4248" y="3678797"/>
            <a:ext cx="2203684" cy="3034331"/>
          </a:xfrm>
          <a:prstGeom prst="rect">
            <a:avLst/>
          </a:prstGeom>
          <a:noFill/>
          <a:ln>
            <a:noFill/>
          </a:ln>
        </p:spPr>
      </p:pic>
      <p:grpSp>
        <p:nvGrpSpPr>
          <p:cNvPr id="270" name="Google Shape;270;p15"/>
          <p:cNvGrpSpPr/>
          <p:nvPr/>
        </p:nvGrpSpPr>
        <p:grpSpPr>
          <a:xfrm rot="-10311568">
            <a:off x="8254790" y="4963891"/>
            <a:ext cx="905794" cy="904904"/>
            <a:chOff x="6706945" y="2359254"/>
            <a:chExt cx="4336831" cy="4271040"/>
          </a:xfrm>
        </p:grpSpPr>
        <p:sp>
          <p:nvSpPr>
            <p:cNvPr id="271" name="Google Shape;271;p15"/>
            <p:cNvSpPr/>
            <p:nvPr/>
          </p:nvSpPr>
          <p:spPr>
            <a:xfrm>
              <a:off x="6706945" y="2359254"/>
              <a:ext cx="3904747" cy="3769396"/>
            </a:xfrm>
            <a:prstGeom prst="ellipse">
              <a:avLst/>
            </a:prstGeom>
            <a:solidFill>
              <a:srgbClr val="C2E6F2"/>
            </a:solidFill>
            <a:ln w="12700" cap="flat" cmpd="sng">
              <a:solidFill>
                <a:srgbClr val="EAEF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5"/>
            <p:cNvSpPr/>
            <p:nvPr/>
          </p:nvSpPr>
          <p:spPr>
            <a:xfrm rot="-7401167">
              <a:off x="8757397" y="3617418"/>
              <a:ext cx="1205020" cy="3238625"/>
            </a:xfrm>
            <a:prstGeom prst="moon">
              <a:avLst>
                <a:gd name="adj" fmla="val 5144"/>
              </a:avLst>
            </a:prstGeom>
            <a:solidFill>
              <a:srgbClr val="84C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5"/>
            <p:cNvSpPr/>
            <p:nvPr/>
          </p:nvSpPr>
          <p:spPr>
            <a:xfrm>
              <a:off x="7273264" y="2959250"/>
              <a:ext cx="272381" cy="28420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5"/>
            <p:cNvSpPr/>
            <p:nvPr/>
          </p:nvSpPr>
          <p:spPr>
            <a:xfrm rot="-1231492">
              <a:off x="7520658" y="2612649"/>
              <a:ext cx="1241070" cy="218208"/>
            </a:xfrm>
            <a:custGeom>
              <a:avLst/>
              <a:gdLst/>
              <a:ahLst/>
              <a:cxnLst/>
              <a:rect l="l" t="t" r="r" b="b"/>
              <a:pathLst>
                <a:path w="1241070" h="218208" extrusionOk="0">
                  <a:moveTo>
                    <a:pt x="0" y="153694"/>
                  </a:moveTo>
                  <a:cubicBezTo>
                    <a:pt x="0" y="104167"/>
                    <a:pt x="26334" y="79189"/>
                    <a:pt x="87215" y="48858"/>
                  </a:cubicBezTo>
                  <a:cubicBezTo>
                    <a:pt x="441305" y="-22267"/>
                    <a:pt x="791652" y="-7328"/>
                    <a:pt x="1142016" y="40166"/>
                  </a:cubicBezTo>
                  <a:cubicBezTo>
                    <a:pt x="1202036" y="66469"/>
                    <a:pt x="1241070" y="104167"/>
                    <a:pt x="1241070" y="153694"/>
                  </a:cubicBezTo>
                  <a:lnTo>
                    <a:pt x="1241069" y="153694"/>
                  </a:lnTo>
                  <a:cubicBezTo>
                    <a:pt x="1241069" y="203221"/>
                    <a:pt x="1206931" y="227313"/>
                    <a:pt x="1151823" y="215053"/>
                  </a:cubicBezTo>
                  <a:cubicBezTo>
                    <a:pt x="809905" y="117835"/>
                    <a:pt x="472285" y="134100"/>
                    <a:pt x="96566" y="203231"/>
                  </a:cubicBezTo>
                  <a:cubicBezTo>
                    <a:pt x="45044" y="224859"/>
                    <a:pt x="0" y="203220"/>
                    <a:pt x="0" y="153693"/>
                  </a:cubicBezTo>
                  <a:lnTo>
                    <a:pt x="0" y="15369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75" name="Google Shape;275;p15" descr="Ảnh bong bóng xanh 3D đẹp"/>
          <p:cNvPicPr preferRelativeResize="0"/>
          <p:nvPr/>
        </p:nvPicPr>
        <p:blipFill rotWithShape="1">
          <a:blip r:embed="rId9">
            <a:alphaModFix/>
          </a:blip>
          <a:srcRect l="5368" t="42395" r="35028" b="26136"/>
          <a:stretch/>
        </p:blipFill>
        <p:spPr>
          <a:xfrm>
            <a:off x="9465767" y="992964"/>
            <a:ext cx="913612" cy="913612"/>
          </a:xfrm>
          <a:prstGeom prst="ellipse">
            <a:avLst/>
          </a:prstGeom>
          <a:noFill/>
          <a:ln>
            <a:noFill/>
          </a:ln>
        </p:spPr>
      </p:pic>
      <p:pic>
        <p:nvPicPr>
          <p:cNvPr id="276" name="Google Shape;276;p15" descr="Ảnh bong bóng xanh 3D đẹp"/>
          <p:cNvPicPr preferRelativeResize="0"/>
          <p:nvPr/>
        </p:nvPicPr>
        <p:blipFill rotWithShape="1">
          <a:blip r:embed="rId9">
            <a:alphaModFix/>
          </a:blip>
          <a:srcRect l="5368" t="42395" r="35028" b="26136"/>
          <a:stretch/>
        </p:blipFill>
        <p:spPr>
          <a:xfrm>
            <a:off x="551098" y="2478915"/>
            <a:ext cx="913612" cy="913612"/>
          </a:xfrm>
          <a:prstGeom prst="ellipse">
            <a:avLst/>
          </a:prstGeom>
          <a:noFill/>
          <a:ln>
            <a:noFill/>
          </a:ln>
        </p:spPr>
      </p:pic>
      <p:pic>
        <p:nvPicPr>
          <p:cNvPr id="277" name="Google Shape;277;p15" descr="Un dibujo de una persona&#10;&#10;Descripción generada automáticamente con confianza baja"/>
          <p:cNvPicPr preferRelativeResize="0"/>
          <p:nvPr/>
        </p:nvPicPr>
        <p:blipFill rotWithShape="1">
          <a:blip r:embed="rId10">
            <a:alphaModFix amt="0"/>
          </a:blip>
          <a:srcRect/>
          <a:stretch/>
        </p:blipFill>
        <p:spPr>
          <a:xfrm rot="10800000">
            <a:off x="1235825" y="1550468"/>
            <a:ext cx="464576" cy="443134"/>
          </a:xfrm>
          <a:prstGeom prst="rect">
            <a:avLst/>
          </a:prstGeom>
          <a:noFill/>
          <a:ln>
            <a:noFill/>
          </a:ln>
        </p:spPr>
      </p:pic>
      <p:pic>
        <p:nvPicPr>
          <p:cNvPr id="278" name="Google Shape;278;p15" descr="Un dibujo de una persona&#10;&#10;Descripción generada automáticamente con confianza baja"/>
          <p:cNvPicPr preferRelativeResize="0"/>
          <p:nvPr/>
        </p:nvPicPr>
        <p:blipFill rotWithShape="1">
          <a:blip r:embed="rId10">
            <a:alphaModFix amt="0"/>
          </a:blip>
          <a:srcRect/>
          <a:stretch/>
        </p:blipFill>
        <p:spPr>
          <a:xfrm rot="-7952234">
            <a:off x="10250373" y="765518"/>
            <a:ext cx="311339" cy="296970"/>
          </a:xfrm>
          <a:prstGeom prst="rect">
            <a:avLst/>
          </a:prstGeom>
          <a:noFill/>
          <a:ln>
            <a:noFill/>
          </a:ln>
        </p:spPr>
      </p:pic>
      <p:grpSp>
        <p:nvGrpSpPr>
          <p:cNvPr id="279" name="Google Shape;279;p15"/>
          <p:cNvGrpSpPr/>
          <p:nvPr/>
        </p:nvGrpSpPr>
        <p:grpSpPr>
          <a:xfrm>
            <a:off x="-103951" y="9850824"/>
            <a:ext cx="12096068" cy="6237164"/>
            <a:chOff x="-25578" y="5513622"/>
            <a:chExt cx="12096068" cy="6237164"/>
          </a:xfrm>
        </p:grpSpPr>
        <p:sp>
          <p:nvSpPr>
            <p:cNvPr id="280" name="Google Shape;280;p15"/>
            <p:cNvSpPr/>
            <p:nvPr/>
          </p:nvSpPr>
          <p:spPr>
            <a:xfrm>
              <a:off x="88118" y="5513622"/>
              <a:ext cx="11982372" cy="623716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15"/>
            <p:cNvSpPr txBox="1"/>
            <p:nvPr/>
          </p:nvSpPr>
          <p:spPr>
            <a:xfrm>
              <a:off x="-25578" y="5560507"/>
              <a:ext cx="265857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B0F0"/>
                  </a:solidFill>
                  <a:latin typeface="Arial"/>
                  <a:ea typeface="Arial"/>
                  <a:cs typeface="Arial"/>
                  <a:sym typeface="Arial"/>
                </a:rPr>
                <a:t>NỘI DUNG 1</a:t>
              </a:r>
              <a:endParaRPr sz="2800">
                <a:solidFill>
                  <a:srgbClr val="00B0F0"/>
                </a:solidFill>
                <a:latin typeface="Arial"/>
                <a:ea typeface="Arial"/>
                <a:cs typeface="Arial"/>
                <a:sym typeface="Arial"/>
              </a:endParaRPr>
            </a:p>
          </p:txBody>
        </p:sp>
      </p:grpSp>
      <p:grpSp>
        <p:nvGrpSpPr>
          <p:cNvPr id="282" name="Google Shape;282;p15"/>
          <p:cNvGrpSpPr/>
          <p:nvPr/>
        </p:nvGrpSpPr>
        <p:grpSpPr>
          <a:xfrm>
            <a:off x="-22013" y="12446490"/>
            <a:ext cx="11982372" cy="6237164"/>
            <a:chOff x="88118" y="8476743"/>
            <a:chExt cx="11982372" cy="6237164"/>
          </a:xfrm>
        </p:grpSpPr>
        <p:sp>
          <p:nvSpPr>
            <p:cNvPr id="283" name="Google Shape;283;p15"/>
            <p:cNvSpPr/>
            <p:nvPr/>
          </p:nvSpPr>
          <p:spPr>
            <a:xfrm>
              <a:off x="88118" y="8476743"/>
              <a:ext cx="11982372" cy="623716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5"/>
            <p:cNvSpPr txBox="1"/>
            <p:nvPr/>
          </p:nvSpPr>
          <p:spPr>
            <a:xfrm>
              <a:off x="2355204" y="8572702"/>
              <a:ext cx="265857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B0F0"/>
                  </a:solidFill>
                  <a:latin typeface="Arial"/>
                  <a:ea typeface="Arial"/>
                  <a:cs typeface="Arial"/>
                  <a:sym typeface="Arial"/>
                </a:rPr>
                <a:t>NỘI DUNG 2</a:t>
              </a:r>
              <a:endParaRPr sz="2800">
                <a:solidFill>
                  <a:srgbClr val="00B0F0"/>
                </a:solidFill>
                <a:latin typeface="Arial"/>
                <a:ea typeface="Arial"/>
                <a:cs typeface="Arial"/>
                <a:sym typeface="Arial"/>
              </a:endParaRPr>
            </a:p>
          </p:txBody>
        </p:sp>
      </p:grpSp>
      <p:grpSp>
        <p:nvGrpSpPr>
          <p:cNvPr id="285" name="Google Shape;285;p15"/>
          <p:cNvGrpSpPr/>
          <p:nvPr/>
        </p:nvGrpSpPr>
        <p:grpSpPr>
          <a:xfrm>
            <a:off x="19336" y="15178841"/>
            <a:ext cx="11982372" cy="6237164"/>
            <a:chOff x="88118" y="11098070"/>
            <a:chExt cx="11982372" cy="6237164"/>
          </a:xfrm>
        </p:grpSpPr>
        <p:sp>
          <p:nvSpPr>
            <p:cNvPr id="286" name="Google Shape;286;p15"/>
            <p:cNvSpPr/>
            <p:nvPr/>
          </p:nvSpPr>
          <p:spPr>
            <a:xfrm>
              <a:off x="88118" y="11098070"/>
              <a:ext cx="11982372" cy="6237164"/>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 name="Google Shape;287;p15"/>
            <p:cNvSpPr txBox="1"/>
            <p:nvPr/>
          </p:nvSpPr>
          <p:spPr>
            <a:xfrm>
              <a:off x="4766715" y="11190981"/>
              <a:ext cx="265857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B0F0"/>
                  </a:solidFill>
                  <a:latin typeface="Arial"/>
                  <a:ea typeface="Arial"/>
                  <a:cs typeface="Arial"/>
                  <a:sym typeface="Arial"/>
                </a:rPr>
                <a:t>NỘI DUNG 3</a:t>
              </a:r>
              <a:endParaRPr sz="2800">
                <a:solidFill>
                  <a:srgbClr val="00B0F0"/>
                </a:solidFill>
                <a:latin typeface="Arial"/>
                <a:ea typeface="Arial"/>
                <a:cs typeface="Arial"/>
                <a:sym typeface="Arial"/>
              </a:endParaRPr>
            </a:p>
          </p:txBody>
        </p:sp>
      </p:grpSp>
      <p:grpSp>
        <p:nvGrpSpPr>
          <p:cNvPr id="288" name="Google Shape;288;p15"/>
          <p:cNvGrpSpPr/>
          <p:nvPr/>
        </p:nvGrpSpPr>
        <p:grpSpPr>
          <a:xfrm>
            <a:off x="88118" y="18811590"/>
            <a:ext cx="11982372" cy="6237164"/>
            <a:chOff x="88118" y="14071559"/>
            <a:chExt cx="11982372" cy="6237164"/>
          </a:xfrm>
        </p:grpSpPr>
        <p:sp>
          <p:nvSpPr>
            <p:cNvPr id="289" name="Google Shape;289;p15"/>
            <p:cNvSpPr/>
            <p:nvPr/>
          </p:nvSpPr>
          <p:spPr>
            <a:xfrm>
              <a:off x="88118" y="14071559"/>
              <a:ext cx="11982372" cy="6237164"/>
            </a:xfrm>
            <a:custGeom>
              <a:avLst/>
              <a:gdLst/>
              <a:ahLst/>
              <a:cxnLst/>
              <a:rect l="l" t="t" r="r" b="b"/>
              <a:pathLst>
                <a:path w="11982372" h="6668510" extrusionOk="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 name="Google Shape;290;p15"/>
            <p:cNvSpPr txBox="1"/>
            <p:nvPr/>
          </p:nvSpPr>
          <p:spPr>
            <a:xfrm>
              <a:off x="7108792" y="14152304"/>
              <a:ext cx="265857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B0F0"/>
                  </a:solidFill>
                  <a:latin typeface="Arial"/>
                  <a:ea typeface="Arial"/>
                  <a:cs typeface="Arial"/>
                  <a:sym typeface="Arial"/>
                </a:rPr>
                <a:t>NỘI DUNG 4</a:t>
              </a:r>
              <a:endParaRPr sz="2800">
                <a:solidFill>
                  <a:srgbClr val="00B0F0"/>
                </a:solidFill>
                <a:latin typeface="Arial"/>
                <a:ea typeface="Arial"/>
                <a:cs typeface="Arial"/>
                <a:sym typeface="Arial"/>
              </a:endParaRPr>
            </a:p>
          </p:txBody>
        </p:sp>
      </p:grpSp>
      <p:grpSp>
        <p:nvGrpSpPr>
          <p:cNvPr id="291" name="Google Shape;291;p15"/>
          <p:cNvGrpSpPr/>
          <p:nvPr/>
        </p:nvGrpSpPr>
        <p:grpSpPr>
          <a:xfrm>
            <a:off x="179826" y="23714256"/>
            <a:ext cx="12106309" cy="6237164"/>
            <a:chOff x="-135709" y="20308723"/>
            <a:chExt cx="12106309" cy="6237164"/>
          </a:xfrm>
        </p:grpSpPr>
        <p:sp>
          <p:nvSpPr>
            <p:cNvPr id="292" name="Google Shape;292;p15"/>
            <p:cNvSpPr/>
            <p:nvPr/>
          </p:nvSpPr>
          <p:spPr>
            <a:xfrm>
              <a:off x="-135709" y="20308723"/>
              <a:ext cx="11982372" cy="6237164"/>
            </a:xfrm>
            <a:custGeom>
              <a:avLst/>
              <a:gdLst/>
              <a:ahLst/>
              <a:cxnLst/>
              <a:rect l="l" t="t" r="r" b="b"/>
              <a:pathLst>
                <a:path w="11982372" h="6668510" extrusionOk="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15"/>
            <p:cNvSpPr txBox="1"/>
            <p:nvPr/>
          </p:nvSpPr>
          <p:spPr>
            <a:xfrm>
              <a:off x="9312030" y="20439646"/>
              <a:ext cx="265857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B0F0"/>
                  </a:solidFill>
                  <a:latin typeface="Arial"/>
                  <a:ea typeface="Arial"/>
                  <a:cs typeface="Arial"/>
                  <a:sym typeface="Arial"/>
                </a:rPr>
                <a:t>NỘI DUNG 5</a:t>
              </a:r>
              <a:endParaRPr sz="2800">
                <a:solidFill>
                  <a:srgbClr val="00B0F0"/>
                </a:solidFill>
                <a:latin typeface="Arial"/>
                <a:ea typeface="Arial"/>
                <a:cs typeface="Arial"/>
                <a:sym typeface="Arial"/>
              </a:endParaRPr>
            </a:p>
          </p:txBody>
        </p:sp>
      </p:grpSp>
      <p:sp>
        <p:nvSpPr>
          <p:cNvPr id="294" name="Google Shape;294;p15"/>
          <p:cNvSpPr/>
          <p:nvPr/>
        </p:nvSpPr>
        <p:spPr>
          <a:xfrm>
            <a:off x="4139740" y="2366904"/>
            <a:ext cx="1502100" cy="1311900"/>
          </a:xfrm>
          <a:prstGeom prst="rect">
            <a:avLst/>
          </a:prstGeom>
          <a:blipFill rotWithShape="1">
            <a:blip r:embed="rId11">
              <a:alphaModFix/>
            </a:blip>
            <a:stretch>
              <a:fillRect t="-31097" b="-31097"/>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grpSp>
        <p:nvGrpSpPr>
          <p:cNvPr id="2080" name="Google Shape;2080;p42"/>
          <p:cNvGrpSpPr/>
          <p:nvPr/>
        </p:nvGrpSpPr>
        <p:grpSpPr>
          <a:xfrm>
            <a:off x="18948" y="38919"/>
            <a:ext cx="12192005" cy="3131185"/>
            <a:chOff x="1" y="138545"/>
            <a:chExt cx="12192005" cy="3131185"/>
          </a:xfrm>
        </p:grpSpPr>
        <p:sp>
          <p:nvSpPr>
            <p:cNvPr id="2081" name="Google Shape;2081;p42"/>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2" name="Google Shape;2082;p42"/>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3" name="Google Shape;2083;p42"/>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4" name="Google Shape;2084;p42"/>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5" name="Google Shape;2085;p42"/>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6" name="Google Shape;2086;p42"/>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87" name="Google Shape;2087;p42"/>
          <p:cNvGrpSpPr/>
          <p:nvPr/>
        </p:nvGrpSpPr>
        <p:grpSpPr>
          <a:xfrm>
            <a:off x="-24474" y="3486355"/>
            <a:ext cx="12192005" cy="3131185"/>
            <a:chOff x="7" y="3546767"/>
            <a:chExt cx="12192005" cy="3131185"/>
          </a:xfrm>
        </p:grpSpPr>
        <p:sp>
          <p:nvSpPr>
            <p:cNvPr id="2088" name="Google Shape;2088;p42"/>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9" name="Google Shape;2089;p42"/>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0" name="Google Shape;2090;p42"/>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1" name="Google Shape;2091;p42"/>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2" name="Google Shape;2092;p42"/>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3" name="Google Shape;2093;p42"/>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94" name="Google Shape;2094;p42"/>
          <p:cNvGrpSpPr/>
          <p:nvPr/>
        </p:nvGrpSpPr>
        <p:grpSpPr>
          <a:xfrm>
            <a:off x="32455" y="765"/>
            <a:ext cx="5715066" cy="6858000"/>
            <a:chOff x="6317685" y="0"/>
            <a:chExt cx="5715066" cy="6858000"/>
          </a:xfrm>
        </p:grpSpPr>
        <p:sp>
          <p:nvSpPr>
            <p:cNvPr id="2095" name="Google Shape;2095;p42"/>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6" name="Google Shape;2096;p42"/>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7" name="Google Shape;2097;p42"/>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8" name="Google Shape;2098;p42"/>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9" name="Google Shape;2099;p42"/>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0" name="Google Shape;2100;p42"/>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1" name="Google Shape;2101;p42"/>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2" name="Google Shape;2102;p42"/>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3" name="Google Shape;2103;p42"/>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4" name="Google Shape;2104;p42"/>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05" name="Google Shape;2105;p42"/>
          <p:cNvGrpSpPr/>
          <p:nvPr/>
        </p:nvGrpSpPr>
        <p:grpSpPr>
          <a:xfrm>
            <a:off x="6131651" y="25068"/>
            <a:ext cx="5715066" cy="6858000"/>
            <a:chOff x="6317685" y="0"/>
            <a:chExt cx="5715066" cy="6858000"/>
          </a:xfrm>
        </p:grpSpPr>
        <p:sp>
          <p:nvSpPr>
            <p:cNvPr id="2106" name="Google Shape;2106;p42"/>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7" name="Google Shape;2107;p42"/>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8" name="Google Shape;2108;p42"/>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9" name="Google Shape;2109;p42"/>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0" name="Google Shape;2110;p42"/>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1" name="Google Shape;2111;p42"/>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2" name="Google Shape;2112;p42"/>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3" name="Google Shape;2113;p42"/>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4" name="Google Shape;2114;p42"/>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5" name="Google Shape;2115;p42"/>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16" name="Google Shape;2116;p42"/>
          <p:cNvGrpSpPr/>
          <p:nvPr/>
        </p:nvGrpSpPr>
        <p:grpSpPr>
          <a:xfrm>
            <a:off x="-103950" y="-2061"/>
            <a:ext cx="12096068" cy="6855445"/>
            <a:chOff x="-25578" y="5513622"/>
            <a:chExt cx="12096068" cy="6235057"/>
          </a:xfrm>
        </p:grpSpPr>
        <p:sp>
          <p:nvSpPr>
            <p:cNvPr id="2117" name="Google Shape;2117;p42"/>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8" name="Google Shape;2118;p42"/>
            <p:cNvSpPr txBox="1"/>
            <p:nvPr/>
          </p:nvSpPr>
          <p:spPr>
            <a:xfrm>
              <a:off x="-25578" y="5560507"/>
              <a:ext cx="2658600" cy="64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giao thức IPSec</a:t>
              </a:r>
              <a:endParaRPr sz="2000" b="1">
                <a:solidFill>
                  <a:schemeClr val="accent1"/>
                </a:solidFill>
                <a:latin typeface="Spectral"/>
                <a:ea typeface="Spectral"/>
                <a:cs typeface="Spectral"/>
                <a:sym typeface="Spectral"/>
              </a:endParaRPr>
            </a:p>
          </p:txBody>
        </p:sp>
      </p:grpSp>
      <p:sp>
        <p:nvSpPr>
          <p:cNvPr id="2119" name="Google Shape;2119;p42"/>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2120" name="Google Shape;2120;p42"/>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1" name="Google Shape;2121;p42"/>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122" name="Google Shape;2122;p42"/>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123" name="Google Shape;2123;p42"/>
          <p:cNvGrpSpPr/>
          <p:nvPr/>
        </p:nvGrpSpPr>
        <p:grpSpPr>
          <a:xfrm>
            <a:off x="-22025" y="-9007"/>
            <a:ext cx="12192064" cy="6851894"/>
            <a:chOff x="88106" y="7856170"/>
            <a:chExt cx="11982372" cy="6851894"/>
          </a:xfrm>
        </p:grpSpPr>
        <p:sp>
          <p:nvSpPr>
            <p:cNvPr id="2124" name="Google Shape;2124;p42"/>
            <p:cNvSpPr/>
            <p:nvPr/>
          </p:nvSpPr>
          <p:spPr>
            <a:xfrm>
              <a:off x="88106" y="7856170"/>
              <a:ext cx="11982372" cy="685189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5" name="Google Shape;2125;p42"/>
            <p:cNvSpPr txBox="1"/>
            <p:nvPr/>
          </p:nvSpPr>
          <p:spPr>
            <a:xfrm>
              <a:off x="2355204" y="7936177"/>
              <a:ext cx="2658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p:txBody>
        </p:sp>
      </p:grpSp>
      <p:pic>
        <p:nvPicPr>
          <p:cNvPr id="2126" name="Google Shape;2126;p42"/>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127" name="Google Shape;2127;p42"/>
          <p:cNvPicPr preferRelativeResize="0"/>
          <p:nvPr/>
        </p:nvPicPr>
        <p:blipFill rotWithShape="1">
          <a:blip r:embed="rId4">
            <a:alphaModFix/>
          </a:blip>
          <a:srcRect/>
          <a:stretch/>
        </p:blipFill>
        <p:spPr>
          <a:xfrm>
            <a:off x="0" y="1138509"/>
            <a:ext cx="1644458" cy="1802146"/>
          </a:xfrm>
          <a:prstGeom prst="rect">
            <a:avLst/>
          </a:prstGeom>
          <a:noFill/>
          <a:ln>
            <a:noFill/>
          </a:ln>
        </p:spPr>
      </p:pic>
      <p:pic>
        <p:nvPicPr>
          <p:cNvPr id="2128" name="Google Shape;2128;p42"/>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pic>
        <p:nvPicPr>
          <p:cNvPr id="2129" name="Google Shape;2129;p42"/>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sp>
        <p:nvSpPr>
          <p:cNvPr id="2130" name="Google Shape;2130;p42"/>
          <p:cNvSpPr txBox="1"/>
          <p:nvPr/>
        </p:nvSpPr>
        <p:spPr>
          <a:xfrm>
            <a:off x="502614" y="1013371"/>
            <a:ext cx="11042100" cy="1062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300" dirty="0">
                <a:solidFill>
                  <a:srgbClr val="00B0F0"/>
                </a:solidFill>
                <a:latin typeface="Lobster"/>
                <a:ea typeface="Lobster"/>
                <a:cs typeface="Lobster"/>
                <a:sym typeface="Lobster"/>
              </a:rPr>
              <a:t>ỨNG DỤNG CỦA VPN</a:t>
            </a:r>
            <a:endParaRPr sz="6300" dirty="0"/>
          </a:p>
        </p:txBody>
      </p:sp>
      <p:sp>
        <p:nvSpPr>
          <p:cNvPr id="2131" name="Google Shape;2131;p42"/>
          <p:cNvSpPr txBox="1"/>
          <p:nvPr/>
        </p:nvSpPr>
        <p:spPr>
          <a:xfrm>
            <a:off x="2327496" y="2046940"/>
            <a:ext cx="11326200" cy="4752300"/>
          </a:xfrm>
          <a:prstGeom prst="rect">
            <a:avLst/>
          </a:prstGeom>
          <a:noFill/>
          <a:ln>
            <a:noFill/>
          </a:ln>
        </p:spPr>
        <p:txBody>
          <a:bodyPr spcFirstLastPara="1" wrap="square" lIns="91425" tIns="45700" rIns="91425" bIns="45700" anchor="t" anchorCtr="0">
            <a:spAutoFit/>
          </a:bodyPr>
          <a:lstStyle/>
          <a:p>
            <a:pPr marL="457200" lvl="0" indent="0" algn="l" rtl="0">
              <a:lnSpc>
                <a:spcPct val="115000"/>
              </a:lnSpc>
              <a:spcBef>
                <a:spcPts val="1200"/>
              </a:spcBef>
              <a:spcAft>
                <a:spcPts val="0"/>
              </a:spcAft>
              <a:buNone/>
            </a:pPr>
            <a:r>
              <a:rPr lang="en-US" sz="2600" b="1" dirty="0">
                <a:solidFill>
                  <a:schemeClr val="dk1"/>
                </a:solidFill>
                <a:latin typeface="Spectral"/>
                <a:ea typeface="Spectral"/>
                <a:cs typeface="Spectral"/>
                <a:sym typeface="Spectral"/>
              </a:rPr>
              <a:t>1</a:t>
            </a:r>
            <a:r>
              <a:rPr lang="en-US" sz="2500" b="1" dirty="0">
                <a:solidFill>
                  <a:schemeClr val="dk1"/>
                </a:solidFill>
                <a:latin typeface="Spectral"/>
                <a:ea typeface="Spectral"/>
                <a:cs typeface="Spectral"/>
                <a:sym typeface="Spectral"/>
              </a:rPr>
              <a:t>. </a:t>
            </a:r>
            <a:r>
              <a:rPr lang="en-US" sz="2500" b="1" dirty="0" err="1">
                <a:solidFill>
                  <a:schemeClr val="dk1"/>
                </a:solidFill>
                <a:latin typeface="Spectral"/>
                <a:ea typeface="Spectral"/>
                <a:cs typeface="Spectral"/>
                <a:sym typeface="Spectral"/>
              </a:rPr>
              <a:t>Bảo</a:t>
            </a:r>
            <a:r>
              <a:rPr lang="en-US" sz="2500" b="1" dirty="0">
                <a:solidFill>
                  <a:schemeClr val="dk1"/>
                </a:solidFill>
                <a:latin typeface="Spectral"/>
                <a:ea typeface="Spectral"/>
                <a:cs typeface="Spectral"/>
                <a:sym typeface="Spectral"/>
              </a:rPr>
              <a:t> </a:t>
            </a:r>
            <a:r>
              <a:rPr lang="en-US" sz="2500" b="1" dirty="0" err="1">
                <a:solidFill>
                  <a:schemeClr val="dk1"/>
                </a:solidFill>
                <a:latin typeface="Spectral"/>
                <a:ea typeface="Spectral"/>
                <a:cs typeface="Spectral"/>
                <a:sym typeface="Spectral"/>
              </a:rPr>
              <a:t>mật</a:t>
            </a:r>
            <a:r>
              <a:rPr lang="en-US" sz="2500" b="1" dirty="0">
                <a:solidFill>
                  <a:schemeClr val="dk1"/>
                </a:solidFill>
                <a:latin typeface="Spectral"/>
                <a:ea typeface="Spectral"/>
                <a:cs typeface="Spectral"/>
                <a:sym typeface="Spectral"/>
              </a:rPr>
              <a:t> </a:t>
            </a:r>
            <a:r>
              <a:rPr lang="en-US" sz="2500" b="1" dirty="0" err="1">
                <a:solidFill>
                  <a:schemeClr val="dk1"/>
                </a:solidFill>
                <a:latin typeface="Spectral"/>
                <a:ea typeface="Spectral"/>
                <a:cs typeface="Spectral"/>
                <a:sym typeface="Spectral"/>
              </a:rPr>
              <a:t>khi</a:t>
            </a:r>
            <a:r>
              <a:rPr lang="en-US" sz="2500" b="1" dirty="0">
                <a:solidFill>
                  <a:schemeClr val="dk1"/>
                </a:solidFill>
                <a:latin typeface="Spectral"/>
                <a:ea typeface="Spectral"/>
                <a:cs typeface="Spectral"/>
                <a:sym typeface="Spectral"/>
              </a:rPr>
              <a:t> </a:t>
            </a:r>
            <a:r>
              <a:rPr lang="en-US" sz="2500" b="1" dirty="0" err="1">
                <a:solidFill>
                  <a:schemeClr val="dk1"/>
                </a:solidFill>
                <a:latin typeface="Spectral"/>
                <a:ea typeface="Spectral"/>
                <a:cs typeface="Spectral"/>
                <a:sym typeface="Spectral"/>
              </a:rPr>
              <a:t>truy</a:t>
            </a:r>
            <a:r>
              <a:rPr lang="en-US" sz="2500" b="1" dirty="0">
                <a:solidFill>
                  <a:schemeClr val="dk1"/>
                </a:solidFill>
                <a:latin typeface="Spectral"/>
                <a:ea typeface="Spectral"/>
                <a:cs typeface="Spectral"/>
                <a:sym typeface="Spectral"/>
              </a:rPr>
              <a:t> </a:t>
            </a:r>
            <a:r>
              <a:rPr lang="en-US" sz="2500" b="1" dirty="0" err="1">
                <a:solidFill>
                  <a:schemeClr val="dk1"/>
                </a:solidFill>
                <a:latin typeface="Spectral"/>
                <a:ea typeface="Spectral"/>
                <a:cs typeface="Spectral"/>
                <a:sym typeface="Spectral"/>
              </a:rPr>
              <a:t>cập</a:t>
            </a:r>
            <a:r>
              <a:rPr lang="en-US" sz="2500" b="1" dirty="0">
                <a:solidFill>
                  <a:schemeClr val="dk1"/>
                </a:solidFill>
                <a:latin typeface="Spectral"/>
                <a:ea typeface="Spectral"/>
                <a:cs typeface="Spectral"/>
                <a:sym typeface="Spectral"/>
              </a:rPr>
              <a:t> Internet </a:t>
            </a:r>
            <a:r>
              <a:rPr lang="en-US" sz="2500" b="1" dirty="0" err="1">
                <a:solidFill>
                  <a:schemeClr val="dk1"/>
                </a:solidFill>
                <a:latin typeface="Spectral"/>
                <a:ea typeface="Spectral"/>
                <a:cs typeface="Spectral"/>
                <a:sym typeface="Spectral"/>
              </a:rPr>
              <a:t>công</a:t>
            </a:r>
            <a:r>
              <a:rPr lang="en-US" sz="2500" b="1" dirty="0">
                <a:solidFill>
                  <a:schemeClr val="dk1"/>
                </a:solidFill>
                <a:latin typeface="Spectral"/>
                <a:ea typeface="Spectral"/>
                <a:cs typeface="Spectral"/>
                <a:sym typeface="Spectral"/>
              </a:rPr>
              <a:t> </a:t>
            </a:r>
            <a:r>
              <a:rPr lang="en-US" sz="2500" b="1" dirty="0" err="1">
                <a:solidFill>
                  <a:schemeClr val="dk1"/>
                </a:solidFill>
                <a:latin typeface="Spectral"/>
                <a:ea typeface="Spectral"/>
                <a:cs typeface="Spectral"/>
                <a:sym typeface="Spectral"/>
              </a:rPr>
              <a:t>cộng</a:t>
            </a:r>
            <a:endParaRPr sz="2600" dirty="0">
              <a:solidFill>
                <a:schemeClr val="dk1"/>
              </a:solidFill>
              <a:latin typeface="Spectral"/>
              <a:ea typeface="Spectral"/>
              <a:cs typeface="Spectral"/>
              <a:sym typeface="Spectral"/>
            </a:endParaRPr>
          </a:p>
          <a:p>
            <a:pPr marL="457200" lvl="0" indent="0" algn="l" rtl="0">
              <a:lnSpc>
                <a:spcPct val="115000"/>
              </a:lnSpc>
              <a:spcBef>
                <a:spcPts val="1200"/>
              </a:spcBef>
              <a:spcAft>
                <a:spcPts val="0"/>
              </a:spcAft>
              <a:buNone/>
            </a:pPr>
            <a:r>
              <a:rPr lang="en-US" sz="2600" b="1" dirty="0">
                <a:solidFill>
                  <a:schemeClr val="dk1"/>
                </a:solidFill>
                <a:latin typeface="Spectral"/>
                <a:ea typeface="Spectral"/>
                <a:cs typeface="Spectral"/>
                <a:sym typeface="Spectral"/>
              </a:rPr>
              <a:t>2. </a:t>
            </a:r>
            <a:r>
              <a:rPr lang="en-US" sz="2600" b="1" dirty="0" err="1">
                <a:solidFill>
                  <a:schemeClr val="dk1"/>
                </a:solidFill>
                <a:latin typeface="Spectral"/>
                <a:ea typeface="Spectral"/>
                <a:cs typeface="Spectral"/>
                <a:sym typeface="Spectral"/>
              </a:rPr>
              <a:t>Truy</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cập</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từ</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xa</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vào</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mạng</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công</a:t>
            </a:r>
            <a:r>
              <a:rPr lang="en-US" sz="2600" b="1" dirty="0">
                <a:solidFill>
                  <a:schemeClr val="dk1"/>
                </a:solidFill>
                <a:latin typeface="Spectral"/>
                <a:ea typeface="Spectral"/>
                <a:cs typeface="Spectral"/>
                <a:sym typeface="Spectral"/>
              </a:rPr>
              <a:t> ty</a:t>
            </a:r>
            <a:endParaRPr sz="2600" dirty="0">
              <a:solidFill>
                <a:schemeClr val="dk1"/>
              </a:solidFill>
              <a:latin typeface="Spectral"/>
              <a:ea typeface="Spectral"/>
              <a:cs typeface="Spectral"/>
              <a:sym typeface="Spectral"/>
            </a:endParaRPr>
          </a:p>
          <a:p>
            <a:pPr marL="457200" lvl="0" indent="0" algn="l" rtl="0">
              <a:lnSpc>
                <a:spcPct val="115000"/>
              </a:lnSpc>
              <a:spcBef>
                <a:spcPts val="1200"/>
              </a:spcBef>
              <a:spcAft>
                <a:spcPts val="0"/>
              </a:spcAft>
              <a:buNone/>
            </a:pPr>
            <a:r>
              <a:rPr lang="en-US" sz="2600" b="1" dirty="0">
                <a:solidFill>
                  <a:schemeClr val="dk1"/>
                </a:solidFill>
                <a:latin typeface="Spectral"/>
                <a:ea typeface="Spectral"/>
                <a:cs typeface="Spectral"/>
                <a:sym typeface="Spectral"/>
              </a:rPr>
              <a:t>3. </a:t>
            </a:r>
            <a:r>
              <a:rPr lang="en-US" sz="2600" b="1" dirty="0" err="1">
                <a:solidFill>
                  <a:schemeClr val="dk1"/>
                </a:solidFill>
                <a:latin typeface="Spectral"/>
                <a:ea typeface="Spectral"/>
                <a:cs typeface="Spectral"/>
                <a:sym typeface="Spectral"/>
              </a:rPr>
              <a:t>Ẩn</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danh</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khi</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duyệt</a:t>
            </a:r>
            <a:r>
              <a:rPr lang="en-US" sz="2600" b="1" dirty="0">
                <a:solidFill>
                  <a:schemeClr val="dk1"/>
                </a:solidFill>
                <a:latin typeface="Spectral"/>
                <a:ea typeface="Spectral"/>
                <a:cs typeface="Spectral"/>
                <a:sym typeface="Spectral"/>
              </a:rPr>
              <a:t> web</a:t>
            </a:r>
            <a:endParaRPr sz="2600" dirty="0">
              <a:solidFill>
                <a:schemeClr val="dk1"/>
              </a:solidFill>
              <a:latin typeface="Spectral"/>
              <a:ea typeface="Spectral"/>
              <a:cs typeface="Spectral"/>
              <a:sym typeface="Spectral"/>
            </a:endParaRPr>
          </a:p>
          <a:p>
            <a:pPr marL="457200" lvl="0" indent="0" algn="l" rtl="0">
              <a:lnSpc>
                <a:spcPct val="115000"/>
              </a:lnSpc>
              <a:spcBef>
                <a:spcPts val="1200"/>
              </a:spcBef>
              <a:spcAft>
                <a:spcPts val="0"/>
              </a:spcAft>
              <a:buNone/>
            </a:pPr>
            <a:r>
              <a:rPr lang="en-US" sz="2600" b="1" dirty="0">
                <a:solidFill>
                  <a:schemeClr val="dk1"/>
                </a:solidFill>
                <a:latin typeface="Spectral"/>
                <a:ea typeface="Spectral"/>
                <a:cs typeface="Spectral"/>
                <a:sym typeface="Spectral"/>
              </a:rPr>
              <a:t>4. </a:t>
            </a:r>
            <a:r>
              <a:rPr lang="en-US" sz="2600" b="1" dirty="0" err="1">
                <a:solidFill>
                  <a:schemeClr val="dk1"/>
                </a:solidFill>
                <a:latin typeface="Spectral"/>
                <a:ea typeface="Spectral"/>
                <a:cs typeface="Spectral"/>
                <a:sym typeface="Spectral"/>
              </a:rPr>
              <a:t>Vượt</a:t>
            </a:r>
            <a:r>
              <a:rPr lang="en-US" sz="2600" b="1" dirty="0">
                <a:solidFill>
                  <a:schemeClr val="dk1"/>
                </a:solidFill>
                <a:latin typeface="Spectral"/>
                <a:ea typeface="Spectral"/>
                <a:cs typeface="Spectral"/>
                <a:sym typeface="Spectral"/>
              </a:rPr>
              <a:t> qua </a:t>
            </a:r>
            <a:r>
              <a:rPr lang="en-US" sz="2600" b="1" dirty="0" err="1">
                <a:solidFill>
                  <a:schemeClr val="dk1"/>
                </a:solidFill>
                <a:latin typeface="Spectral"/>
                <a:ea typeface="Spectral"/>
                <a:cs typeface="Spectral"/>
                <a:sym typeface="Spectral"/>
              </a:rPr>
              <a:t>các</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hạn</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chế</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địa</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lý</a:t>
            </a:r>
            <a:endParaRPr sz="2600" dirty="0">
              <a:solidFill>
                <a:schemeClr val="dk1"/>
              </a:solidFill>
              <a:latin typeface="Spectral"/>
              <a:ea typeface="Spectral"/>
              <a:cs typeface="Spectral"/>
              <a:sym typeface="Spectral"/>
            </a:endParaRPr>
          </a:p>
          <a:p>
            <a:pPr marL="457200" lvl="0" indent="0" algn="l" rtl="0">
              <a:lnSpc>
                <a:spcPct val="115000"/>
              </a:lnSpc>
              <a:spcBef>
                <a:spcPts val="1200"/>
              </a:spcBef>
              <a:spcAft>
                <a:spcPts val="0"/>
              </a:spcAft>
              <a:buNone/>
            </a:pPr>
            <a:r>
              <a:rPr lang="en-US" sz="2600" b="1" dirty="0">
                <a:solidFill>
                  <a:schemeClr val="dk1"/>
                </a:solidFill>
                <a:latin typeface="Spectral"/>
                <a:ea typeface="Spectral"/>
                <a:cs typeface="Spectral"/>
                <a:sym typeface="Spectral"/>
              </a:rPr>
              <a:t>5. </a:t>
            </a:r>
            <a:r>
              <a:rPr lang="en-US" sz="2600" b="1" dirty="0" err="1">
                <a:solidFill>
                  <a:schemeClr val="dk1"/>
                </a:solidFill>
                <a:latin typeface="Spectral"/>
                <a:ea typeface="Spectral"/>
                <a:cs typeface="Spectral"/>
                <a:sym typeface="Spectral"/>
              </a:rPr>
              <a:t>Giảm</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thiểu</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các</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vấn</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đề</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bảo</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mật</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trong</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doanh</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nghiệp</a:t>
            </a:r>
            <a:endParaRPr sz="2600" dirty="0">
              <a:solidFill>
                <a:schemeClr val="dk1"/>
              </a:solidFill>
              <a:latin typeface="Spectral"/>
              <a:ea typeface="Spectral"/>
              <a:cs typeface="Spectral"/>
              <a:sym typeface="Spectral"/>
            </a:endParaRPr>
          </a:p>
          <a:p>
            <a:pPr marL="914400" lvl="0" indent="0" algn="l" rtl="0">
              <a:lnSpc>
                <a:spcPct val="115000"/>
              </a:lnSpc>
              <a:spcBef>
                <a:spcPts val="1200"/>
              </a:spcBef>
              <a:spcAft>
                <a:spcPts val="0"/>
              </a:spcAft>
              <a:buNone/>
            </a:pPr>
            <a:endParaRPr sz="3500" b="1" dirty="0">
              <a:solidFill>
                <a:schemeClr val="dk1"/>
              </a:solidFill>
              <a:latin typeface="Spectral"/>
              <a:ea typeface="Spectral"/>
              <a:cs typeface="Spectral"/>
              <a:sym typeface="Spectral"/>
            </a:endParaRPr>
          </a:p>
          <a:p>
            <a:pPr marL="914400" lvl="0" indent="0" algn="l" rtl="0">
              <a:lnSpc>
                <a:spcPct val="115000"/>
              </a:lnSpc>
              <a:spcBef>
                <a:spcPts val="1200"/>
              </a:spcBef>
              <a:spcAft>
                <a:spcPts val="0"/>
              </a:spcAft>
              <a:buNone/>
            </a:pPr>
            <a:endParaRPr sz="2000" b="1" dirty="0">
              <a:solidFill>
                <a:schemeClr val="dk1"/>
              </a:solidFill>
              <a:latin typeface="Spectral"/>
              <a:ea typeface="Spectral"/>
              <a:cs typeface="Spectral"/>
              <a:sym typeface="Spectral"/>
            </a:endParaRPr>
          </a:p>
          <a:p>
            <a:pPr marL="0" marR="0" lvl="0" indent="0" algn="just" rtl="0">
              <a:spcBef>
                <a:spcPts val="1200"/>
              </a:spcBef>
              <a:spcAft>
                <a:spcPts val="0"/>
              </a:spcAft>
              <a:buNone/>
            </a:pPr>
            <a:endParaRPr sz="2000" b="1" dirty="0">
              <a:solidFill>
                <a:schemeClr val="dk1"/>
              </a:solidFill>
            </a:endParaRPr>
          </a:p>
        </p:txBody>
      </p:sp>
      <p:pic>
        <p:nvPicPr>
          <p:cNvPr id="2132" name="Google Shape;2132;p42"/>
          <p:cNvPicPr preferRelativeResize="0"/>
          <p:nvPr/>
        </p:nvPicPr>
        <p:blipFill rotWithShape="1">
          <a:blip r:embed="rId5">
            <a:alphaModFix/>
          </a:blip>
          <a:srcRect l="16246" t="20782" r="18085" b="21148"/>
          <a:stretch/>
        </p:blipFill>
        <p:spPr>
          <a:xfrm rot="2241072">
            <a:off x="178672" y="5597818"/>
            <a:ext cx="1579361" cy="1396654"/>
          </a:xfrm>
          <a:prstGeom prst="rect">
            <a:avLst/>
          </a:prstGeom>
          <a:noFill/>
          <a:ln>
            <a:noFill/>
          </a:ln>
          <a:effectLst>
            <a:outerShdw blurRad="50800" dist="38100" algn="l" rotWithShape="0">
              <a:srgbClr val="83B9D1">
                <a:alpha val="65880"/>
              </a:srgbClr>
            </a:outerShdw>
          </a:effectLst>
        </p:spPr>
      </p:pic>
      <p:pic>
        <p:nvPicPr>
          <p:cNvPr id="2133" name="Google Shape;2133;p42"/>
          <p:cNvPicPr preferRelativeResize="0"/>
          <p:nvPr/>
        </p:nvPicPr>
        <p:blipFill rotWithShape="1">
          <a:blip r:embed="rId5">
            <a:alphaModFix/>
          </a:blip>
          <a:srcRect l="16246" t="20782" r="18085" b="21148"/>
          <a:stretch/>
        </p:blipFill>
        <p:spPr>
          <a:xfrm rot="1590004">
            <a:off x="9963413" y="5060335"/>
            <a:ext cx="1579359" cy="1396656"/>
          </a:xfrm>
          <a:prstGeom prst="rect">
            <a:avLst/>
          </a:prstGeom>
          <a:noFill/>
          <a:ln>
            <a:noFill/>
          </a:ln>
          <a:effectLst>
            <a:outerShdw blurRad="50800" dist="38100" algn="l" rotWithShape="0">
              <a:srgbClr val="83B9D1">
                <a:alpha val="65880"/>
              </a:srgbClr>
            </a:outerShdw>
          </a:effectLst>
        </p:spPr>
      </p:pic>
      <p:sp>
        <p:nvSpPr>
          <p:cNvPr id="2134" name="Google Shape;2134;p42"/>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35" name="Google Shape;2135;p42"/>
          <p:cNvPicPr preferRelativeResize="0"/>
          <p:nvPr/>
        </p:nvPicPr>
        <p:blipFill rotWithShape="1">
          <a:blip r:embed="rId6">
            <a:alphaModFix/>
          </a:blip>
          <a:srcRect/>
          <a:stretch/>
        </p:blipFill>
        <p:spPr>
          <a:xfrm rot="8729821">
            <a:off x="-146020" y="12355865"/>
            <a:ext cx="1400351" cy="1014517"/>
          </a:xfrm>
          <a:prstGeom prst="rect">
            <a:avLst/>
          </a:prstGeom>
          <a:noFill/>
          <a:ln>
            <a:noFill/>
          </a:ln>
        </p:spPr>
      </p:pic>
      <p:pic>
        <p:nvPicPr>
          <p:cNvPr id="2136" name="Google Shape;2136;p42"/>
          <p:cNvPicPr preferRelativeResize="0"/>
          <p:nvPr/>
        </p:nvPicPr>
        <p:blipFill rotWithShape="1">
          <a:blip r:embed="rId7">
            <a:alphaModFix/>
          </a:blip>
          <a:srcRect/>
          <a:stretch/>
        </p:blipFill>
        <p:spPr>
          <a:xfrm rot="5102131">
            <a:off x="10756815" y="13380976"/>
            <a:ext cx="991680" cy="908890"/>
          </a:xfrm>
          <a:prstGeom prst="rect">
            <a:avLst/>
          </a:prstGeom>
          <a:noFill/>
          <a:ln>
            <a:noFill/>
          </a:ln>
        </p:spPr>
      </p:pic>
      <p:sp>
        <p:nvSpPr>
          <p:cNvPr id="2137" name="Google Shape;2137;p42"/>
          <p:cNvSpPr/>
          <p:nvPr/>
        </p:nvSpPr>
        <p:spPr>
          <a:xfrm rot="1536293">
            <a:off x="8484196" y="16234495"/>
            <a:ext cx="6309524" cy="635452"/>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8" name="Google Shape;2138;p42"/>
          <p:cNvSpPr txBox="1"/>
          <p:nvPr/>
        </p:nvSpPr>
        <p:spPr>
          <a:xfrm>
            <a:off x="147743" y="13479733"/>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DDEAF6"/>
                </a:solidFill>
                <a:latin typeface="Lobster"/>
                <a:ea typeface="Lobster"/>
                <a:cs typeface="Lobster"/>
                <a:sym typeface="Lobster"/>
              </a:rPr>
              <a:t>Nội dung 3</a:t>
            </a:r>
            <a:endParaRPr/>
          </a:p>
        </p:txBody>
      </p:sp>
      <p:pic>
        <p:nvPicPr>
          <p:cNvPr id="2139" name="Google Shape;2139;p42" descr="Enviar contorno"/>
          <p:cNvPicPr preferRelativeResize="0"/>
          <p:nvPr/>
        </p:nvPicPr>
        <p:blipFill rotWithShape="1">
          <a:blip r:embed="rId8">
            <a:alphaModFix/>
          </a:blip>
          <a:srcRect/>
          <a:stretch/>
        </p:blipFill>
        <p:spPr>
          <a:xfrm rot="992769">
            <a:off x="380317" y="13458562"/>
            <a:ext cx="1153669" cy="1153669"/>
          </a:xfrm>
          <a:prstGeom prst="rect">
            <a:avLst/>
          </a:prstGeom>
          <a:noFill/>
          <a:ln>
            <a:noFill/>
          </a:ln>
        </p:spPr>
      </p:pic>
      <p:pic>
        <p:nvPicPr>
          <p:cNvPr id="2140" name="Google Shape;2140;p42" descr="Enviar contorno"/>
          <p:cNvPicPr preferRelativeResize="0"/>
          <p:nvPr/>
        </p:nvPicPr>
        <p:blipFill rotWithShape="1">
          <a:blip r:embed="rId8">
            <a:alphaModFix/>
          </a:blip>
          <a:srcRect/>
          <a:stretch/>
        </p:blipFill>
        <p:spPr>
          <a:xfrm rot="-244307" flipH="1">
            <a:off x="11759831" y="13078563"/>
            <a:ext cx="1052610" cy="1052610"/>
          </a:xfrm>
          <a:prstGeom prst="rect">
            <a:avLst/>
          </a:prstGeom>
          <a:noFill/>
          <a:ln>
            <a:noFill/>
          </a:ln>
        </p:spPr>
      </p:pic>
      <p:sp>
        <p:nvSpPr>
          <p:cNvPr id="2141" name="Google Shape;2141;p42"/>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grpSp>
        <p:nvGrpSpPr>
          <p:cNvPr id="2146" name="Google Shape;2146;p43"/>
          <p:cNvGrpSpPr/>
          <p:nvPr/>
        </p:nvGrpSpPr>
        <p:grpSpPr>
          <a:xfrm>
            <a:off x="18946" y="38919"/>
            <a:ext cx="12192007" cy="3131131"/>
            <a:chOff x="-1" y="138545"/>
            <a:chExt cx="12192007" cy="3131131"/>
          </a:xfrm>
        </p:grpSpPr>
        <p:sp>
          <p:nvSpPr>
            <p:cNvPr id="2147" name="Google Shape;2147;p43"/>
            <p:cNvSpPr/>
            <p:nvPr/>
          </p:nvSpPr>
          <p:spPr>
            <a:xfrm rot="5400000">
              <a:off x="5950527" y="-581198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8" name="Google Shape;2148;p43"/>
            <p:cNvSpPr/>
            <p:nvPr/>
          </p:nvSpPr>
          <p:spPr>
            <a:xfrm rot="5400000">
              <a:off x="5950528" y="-5243946"/>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9" name="Google Shape;2149;p43"/>
            <p:cNvSpPr/>
            <p:nvPr/>
          </p:nvSpPr>
          <p:spPr>
            <a:xfrm rot="5400000">
              <a:off x="5950529" y="-4675909"/>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0" name="Google Shape;2150;p43"/>
            <p:cNvSpPr/>
            <p:nvPr/>
          </p:nvSpPr>
          <p:spPr>
            <a:xfrm rot="5400000">
              <a:off x="5950530" y="-4107872"/>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1" name="Google Shape;2151;p43"/>
            <p:cNvSpPr/>
            <p:nvPr/>
          </p:nvSpPr>
          <p:spPr>
            <a:xfrm rot="5400000">
              <a:off x="5950531" y="-3539835"/>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2" name="Google Shape;2152;p43"/>
            <p:cNvSpPr/>
            <p:nvPr/>
          </p:nvSpPr>
          <p:spPr>
            <a:xfrm rot="5400000">
              <a:off x="5950532" y="-2971798"/>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53" name="Google Shape;2153;p43"/>
          <p:cNvGrpSpPr/>
          <p:nvPr/>
        </p:nvGrpSpPr>
        <p:grpSpPr>
          <a:xfrm>
            <a:off x="-24476" y="3486355"/>
            <a:ext cx="12192007" cy="3131131"/>
            <a:chOff x="5" y="3546767"/>
            <a:chExt cx="12192007" cy="3131131"/>
          </a:xfrm>
        </p:grpSpPr>
        <p:sp>
          <p:nvSpPr>
            <p:cNvPr id="2154" name="Google Shape;2154;p43"/>
            <p:cNvSpPr/>
            <p:nvPr/>
          </p:nvSpPr>
          <p:spPr>
            <a:xfrm rot="5400000">
              <a:off x="5950533" y="-2403761"/>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5" name="Google Shape;2155;p43"/>
            <p:cNvSpPr/>
            <p:nvPr/>
          </p:nvSpPr>
          <p:spPr>
            <a:xfrm rot="5400000">
              <a:off x="5950534" y="-18357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6" name="Google Shape;2156;p43"/>
            <p:cNvSpPr/>
            <p:nvPr/>
          </p:nvSpPr>
          <p:spPr>
            <a:xfrm rot="5400000">
              <a:off x="5950535" y="-1267687"/>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7" name="Google Shape;2157;p43"/>
            <p:cNvSpPr/>
            <p:nvPr/>
          </p:nvSpPr>
          <p:spPr>
            <a:xfrm rot="5400000">
              <a:off x="5950536" y="-699650"/>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8" name="Google Shape;2158;p43"/>
            <p:cNvSpPr/>
            <p:nvPr/>
          </p:nvSpPr>
          <p:spPr>
            <a:xfrm rot="5400000">
              <a:off x="5950537" y="-13161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9" name="Google Shape;2159;p43"/>
            <p:cNvSpPr/>
            <p:nvPr/>
          </p:nvSpPr>
          <p:spPr>
            <a:xfrm rot="5400000">
              <a:off x="5950538" y="4364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60" name="Google Shape;2160;p43"/>
          <p:cNvGrpSpPr/>
          <p:nvPr/>
        </p:nvGrpSpPr>
        <p:grpSpPr>
          <a:xfrm>
            <a:off x="32455" y="765"/>
            <a:ext cx="5715012" cy="6858000"/>
            <a:chOff x="6317685" y="0"/>
            <a:chExt cx="5715012" cy="6858000"/>
          </a:xfrm>
        </p:grpSpPr>
        <p:sp>
          <p:nvSpPr>
            <p:cNvPr id="2161" name="Google Shape;2161;p43"/>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2" name="Google Shape;2162;p43"/>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3" name="Google Shape;2163;p43"/>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4" name="Google Shape;2164;p43"/>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5" name="Google Shape;2165;p43"/>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6" name="Google Shape;2166;p43"/>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7" name="Google Shape;2167;p43"/>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8" name="Google Shape;2168;p43"/>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9" name="Google Shape;2169;p43"/>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0" name="Google Shape;2170;p43"/>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71" name="Google Shape;2171;p43"/>
          <p:cNvGrpSpPr/>
          <p:nvPr/>
        </p:nvGrpSpPr>
        <p:grpSpPr>
          <a:xfrm>
            <a:off x="6131651" y="25068"/>
            <a:ext cx="5715012" cy="6858000"/>
            <a:chOff x="6317685" y="0"/>
            <a:chExt cx="5715012" cy="6858000"/>
          </a:xfrm>
        </p:grpSpPr>
        <p:sp>
          <p:nvSpPr>
            <p:cNvPr id="2172" name="Google Shape;2172;p43"/>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3" name="Google Shape;2173;p43"/>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4" name="Google Shape;2174;p43"/>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5" name="Google Shape;2175;p43"/>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6" name="Google Shape;2176;p43"/>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7" name="Google Shape;2177;p43"/>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8" name="Google Shape;2178;p43"/>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9" name="Google Shape;2179;p43"/>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0" name="Google Shape;2180;p43"/>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1" name="Google Shape;2181;p43"/>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82" name="Google Shape;2182;p43"/>
          <p:cNvGrpSpPr/>
          <p:nvPr/>
        </p:nvGrpSpPr>
        <p:grpSpPr>
          <a:xfrm>
            <a:off x="-103949" y="23815"/>
            <a:ext cx="12272671" cy="6832813"/>
            <a:chOff x="-25578" y="5513622"/>
            <a:chExt cx="12096068" cy="6237164"/>
          </a:xfrm>
        </p:grpSpPr>
        <p:sp>
          <p:nvSpPr>
            <p:cNvPr id="2183" name="Google Shape;2183;p43"/>
            <p:cNvSpPr/>
            <p:nvPr/>
          </p:nvSpPr>
          <p:spPr>
            <a:xfrm>
              <a:off x="88118" y="5513622"/>
              <a:ext cx="11982372" cy="623716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4" name="Google Shape;2184;p43"/>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Clr>
                  <a:schemeClr val="dk1"/>
                </a:buClr>
                <a:buSzPts val="1100"/>
                <a:buFont typeface="Arial"/>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2185" name="Google Shape;2185;p43"/>
          <p:cNvSpPr txBox="1"/>
          <p:nvPr/>
        </p:nvSpPr>
        <p:spPr>
          <a:xfrm>
            <a:off x="3872412" y="7319418"/>
            <a:ext cx="444717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2186" name="Google Shape;2186;p43"/>
          <p:cNvSpPr/>
          <p:nvPr/>
        </p:nvSpPr>
        <p:spPr>
          <a:xfrm>
            <a:off x="333818" y="1320020"/>
            <a:ext cx="11414486" cy="5273614"/>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7" name="Google Shape;2187;p43"/>
          <p:cNvSpPr txBox="1"/>
          <p:nvPr/>
        </p:nvSpPr>
        <p:spPr>
          <a:xfrm>
            <a:off x="1912836" y="1552751"/>
            <a:ext cx="8366328"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188" name="Google Shape;2188;p43"/>
          <p:cNvSpPr txBox="1"/>
          <p:nvPr/>
        </p:nvSpPr>
        <p:spPr>
          <a:xfrm>
            <a:off x="823209" y="2957409"/>
            <a:ext cx="10545583" cy="255454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189" name="Google Shape;2189;p43"/>
          <p:cNvGrpSpPr/>
          <p:nvPr/>
        </p:nvGrpSpPr>
        <p:grpSpPr>
          <a:xfrm>
            <a:off x="-20816" y="15810"/>
            <a:ext cx="12157315" cy="6832813"/>
            <a:chOff x="88118" y="8476743"/>
            <a:chExt cx="11982372" cy="6237164"/>
          </a:xfrm>
        </p:grpSpPr>
        <p:sp>
          <p:nvSpPr>
            <p:cNvPr id="2190" name="Google Shape;2190;p43"/>
            <p:cNvSpPr/>
            <p:nvPr/>
          </p:nvSpPr>
          <p:spPr>
            <a:xfrm>
              <a:off x="88118" y="8476743"/>
              <a:ext cx="11982372" cy="623716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1" name="Google Shape;2191;p43"/>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2192" name="Google Shape;2192;p43"/>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193" name="Google Shape;2193;p43"/>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2194" name="Google Shape;2194;p43"/>
          <p:cNvPicPr preferRelativeResize="0"/>
          <p:nvPr/>
        </p:nvPicPr>
        <p:blipFill rotWithShape="1">
          <a:blip r:embed="rId4">
            <a:alphaModFix/>
          </a:blip>
          <a:srcRect/>
          <a:stretch/>
        </p:blipFill>
        <p:spPr>
          <a:xfrm flipH="1">
            <a:off x="10455268" y="1917532"/>
            <a:ext cx="1355744" cy="1485747"/>
          </a:xfrm>
          <a:prstGeom prst="rect">
            <a:avLst/>
          </a:prstGeom>
          <a:noFill/>
          <a:ln>
            <a:noFill/>
          </a:ln>
        </p:spPr>
      </p:pic>
      <p:sp>
        <p:nvSpPr>
          <p:cNvPr id="2195" name="Google Shape;2195;p43"/>
          <p:cNvSpPr txBox="1"/>
          <p:nvPr/>
        </p:nvSpPr>
        <p:spPr>
          <a:xfrm>
            <a:off x="820230" y="1406584"/>
            <a:ext cx="449296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2196" name="Google Shape;2196;p43"/>
          <p:cNvSpPr txBox="1"/>
          <p:nvPr/>
        </p:nvSpPr>
        <p:spPr>
          <a:xfrm>
            <a:off x="283755" y="2505402"/>
            <a:ext cx="5565919" cy="35394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197" name="Google Shape;2197;p43"/>
          <p:cNvPicPr preferRelativeResize="0"/>
          <p:nvPr/>
        </p:nvPicPr>
        <p:blipFill rotWithShape="1">
          <a:blip r:embed="rId5">
            <a:alphaModFix/>
          </a:blip>
          <a:srcRect l="16248" t="20781" r="18084" b="21149"/>
          <a:stretch/>
        </p:blipFill>
        <p:spPr>
          <a:xfrm rot="613978">
            <a:off x="8617299" y="1555570"/>
            <a:ext cx="1885571" cy="1667443"/>
          </a:xfrm>
          <a:prstGeom prst="rect">
            <a:avLst/>
          </a:prstGeom>
          <a:noFill/>
          <a:ln>
            <a:noFill/>
          </a:ln>
          <a:effectLst>
            <a:outerShdw blurRad="50800" dist="38100" algn="l" rotWithShape="0">
              <a:srgbClr val="83B9D1">
                <a:alpha val="65882"/>
              </a:srgbClr>
            </a:outerShdw>
          </a:effectLst>
        </p:spPr>
      </p:pic>
      <p:grpSp>
        <p:nvGrpSpPr>
          <p:cNvPr id="2198" name="Google Shape;2198;p43"/>
          <p:cNvGrpSpPr/>
          <p:nvPr/>
        </p:nvGrpSpPr>
        <p:grpSpPr>
          <a:xfrm rot="632548">
            <a:off x="9266025" y="2709702"/>
            <a:ext cx="2098691" cy="2886306"/>
            <a:chOff x="6319795" y="1756605"/>
            <a:chExt cx="2561440" cy="3522720"/>
          </a:xfrm>
        </p:grpSpPr>
        <p:sp>
          <p:nvSpPr>
            <p:cNvPr id="2199" name="Google Shape;2199;p43"/>
            <p:cNvSpPr/>
            <p:nvPr/>
          </p:nvSpPr>
          <p:spPr>
            <a:xfrm>
              <a:off x="6319795" y="1756605"/>
              <a:ext cx="2561440" cy="352272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00" name="Google Shape;2200;p43"/>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2201" name="Google Shape;2201;p43"/>
          <p:cNvGrpSpPr/>
          <p:nvPr/>
        </p:nvGrpSpPr>
        <p:grpSpPr>
          <a:xfrm rot="-608814">
            <a:off x="6809111" y="1817848"/>
            <a:ext cx="2561440" cy="3522720"/>
            <a:chOff x="6319795" y="1756605"/>
            <a:chExt cx="2561440" cy="3522720"/>
          </a:xfrm>
        </p:grpSpPr>
        <p:sp>
          <p:nvSpPr>
            <p:cNvPr id="2202" name="Google Shape;2202;p43"/>
            <p:cNvSpPr/>
            <p:nvPr/>
          </p:nvSpPr>
          <p:spPr>
            <a:xfrm>
              <a:off x="6319795" y="1756605"/>
              <a:ext cx="2561440" cy="352272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03" name="Google Shape;2203;p43"/>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2204" name="Google Shape;2204;p43"/>
          <p:cNvPicPr preferRelativeResize="0"/>
          <p:nvPr/>
        </p:nvPicPr>
        <p:blipFill rotWithShape="1">
          <a:blip r:embed="rId5">
            <a:alphaModFix/>
          </a:blip>
          <a:srcRect l="16248" t="20781" r="18084" b="21149"/>
          <a:stretch/>
        </p:blipFill>
        <p:spPr>
          <a:xfrm rot="-1555727">
            <a:off x="6111747" y="4323568"/>
            <a:ext cx="1579360" cy="1396655"/>
          </a:xfrm>
          <a:prstGeom prst="rect">
            <a:avLst/>
          </a:prstGeom>
          <a:noFill/>
          <a:ln>
            <a:noFill/>
          </a:ln>
          <a:effectLst>
            <a:outerShdw blurRad="50800" dist="38100" algn="l" rotWithShape="0">
              <a:srgbClr val="83B9D1">
                <a:alpha val="65882"/>
              </a:srgbClr>
            </a:outerShdw>
          </a:effectLst>
        </p:spPr>
      </p:pic>
      <p:pic>
        <p:nvPicPr>
          <p:cNvPr id="2205" name="Google Shape;2205;p43"/>
          <p:cNvPicPr preferRelativeResize="0"/>
          <p:nvPr/>
        </p:nvPicPr>
        <p:blipFill rotWithShape="1">
          <a:blip r:embed="rId5">
            <a:alphaModFix/>
          </a:blip>
          <a:srcRect l="16248" t="20781" r="18084" b="21149"/>
          <a:stretch/>
        </p:blipFill>
        <p:spPr>
          <a:xfrm rot="1590004">
            <a:off x="10049736" y="4706990"/>
            <a:ext cx="1579360" cy="1396655"/>
          </a:xfrm>
          <a:prstGeom prst="rect">
            <a:avLst/>
          </a:prstGeom>
          <a:noFill/>
          <a:ln>
            <a:noFill/>
          </a:ln>
          <a:effectLst>
            <a:outerShdw blurRad="50800" dist="38100" algn="l" rotWithShape="0">
              <a:srgbClr val="83B9D1">
                <a:alpha val="65882"/>
              </a:srgbClr>
            </a:outerShdw>
          </a:effectLst>
        </p:spPr>
      </p:pic>
      <p:grpSp>
        <p:nvGrpSpPr>
          <p:cNvPr id="2206" name="Google Shape;2206;p43"/>
          <p:cNvGrpSpPr/>
          <p:nvPr/>
        </p:nvGrpSpPr>
        <p:grpSpPr>
          <a:xfrm>
            <a:off x="34448" y="-1397"/>
            <a:ext cx="12157315" cy="6832813"/>
            <a:chOff x="88118" y="11098070"/>
            <a:chExt cx="11982372" cy="6237164"/>
          </a:xfrm>
        </p:grpSpPr>
        <p:sp>
          <p:nvSpPr>
            <p:cNvPr id="2207" name="Google Shape;2207;p43"/>
            <p:cNvSpPr/>
            <p:nvPr/>
          </p:nvSpPr>
          <p:spPr>
            <a:xfrm>
              <a:off x="88118" y="11098070"/>
              <a:ext cx="11982372" cy="6237164"/>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8" name="Google Shape;2208;p43"/>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2209" name="Google Shape;2209;p43"/>
          <p:cNvPicPr preferRelativeResize="0"/>
          <p:nvPr/>
        </p:nvPicPr>
        <p:blipFill rotWithShape="1">
          <a:blip r:embed="rId8">
            <a:alphaModFix/>
          </a:blip>
          <a:srcRect/>
          <a:stretch/>
        </p:blipFill>
        <p:spPr>
          <a:xfrm rot="6438773">
            <a:off x="-589505" y="1934750"/>
            <a:ext cx="2890128" cy="2093820"/>
          </a:xfrm>
          <a:prstGeom prst="rect">
            <a:avLst/>
          </a:prstGeom>
          <a:noFill/>
          <a:ln>
            <a:noFill/>
          </a:ln>
        </p:spPr>
      </p:pic>
      <p:sp>
        <p:nvSpPr>
          <p:cNvPr id="2210" name="Google Shape;2210;p43"/>
          <p:cNvSpPr/>
          <p:nvPr/>
        </p:nvSpPr>
        <p:spPr>
          <a:xfrm>
            <a:off x="479800" y="1951575"/>
            <a:ext cx="6760200" cy="1701000"/>
          </a:xfrm>
          <a:prstGeom prst="roundRect">
            <a:avLst>
              <a:gd name="adj" fmla="val 16667"/>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SzPts val="1100"/>
              <a:buNone/>
            </a:pPr>
            <a:r>
              <a:rPr lang="en-US" sz="2000" b="1">
                <a:solidFill>
                  <a:schemeClr val="dk1"/>
                </a:solidFill>
              </a:rPr>
              <a:t>GNS3 là gì?</a:t>
            </a:r>
            <a:endParaRPr sz="2000" b="1">
              <a:solidFill>
                <a:schemeClr val="dk1"/>
              </a:solidFill>
            </a:endParaRPr>
          </a:p>
          <a:p>
            <a:pPr marL="457200" lvl="0" indent="-355600" algn="l" rtl="0">
              <a:lnSpc>
                <a:spcPct val="115000"/>
              </a:lnSpc>
              <a:spcBef>
                <a:spcPts val="1200"/>
              </a:spcBef>
              <a:spcAft>
                <a:spcPts val="0"/>
              </a:spcAft>
              <a:buClr>
                <a:schemeClr val="dk1"/>
              </a:buClr>
              <a:buSzPts val="2000"/>
              <a:buChar char="●"/>
            </a:pPr>
            <a:r>
              <a:rPr lang="en-US" sz="2000">
                <a:solidFill>
                  <a:schemeClr val="dk1"/>
                </a:solidFill>
              </a:rPr>
              <a:t>Phần mềm giả lập mạng mã nguồn mở.</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Cho phép thiết kế và mô phỏng mạng thực tế.</a:t>
            </a:r>
            <a:endParaRPr sz="2000">
              <a:solidFill>
                <a:schemeClr val="dk1"/>
              </a:solidFill>
              <a:latin typeface="Calibri"/>
              <a:ea typeface="Calibri"/>
              <a:cs typeface="Calibri"/>
              <a:sym typeface="Calibri"/>
            </a:endParaRPr>
          </a:p>
        </p:txBody>
      </p:sp>
      <p:pic>
        <p:nvPicPr>
          <p:cNvPr id="2211" name="Google Shape;2211;p43"/>
          <p:cNvPicPr preferRelativeResize="0"/>
          <p:nvPr/>
        </p:nvPicPr>
        <p:blipFill rotWithShape="1">
          <a:blip r:embed="rId9">
            <a:alphaModFix/>
          </a:blip>
          <a:srcRect/>
          <a:stretch/>
        </p:blipFill>
        <p:spPr>
          <a:xfrm rot="865300">
            <a:off x="10085299" y="4538398"/>
            <a:ext cx="1791365" cy="1641813"/>
          </a:xfrm>
          <a:prstGeom prst="rect">
            <a:avLst/>
          </a:prstGeom>
          <a:noFill/>
          <a:ln>
            <a:noFill/>
          </a:ln>
        </p:spPr>
      </p:pic>
      <p:sp>
        <p:nvSpPr>
          <p:cNvPr id="2212" name="Google Shape;2212;p43"/>
          <p:cNvSpPr/>
          <p:nvPr/>
        </p:nvSpPr>
        <p:spPr>
          <a:xfrm>
            <a:off x="5313200" y="6223977"/>
            <a:ext cx="6304600" cy="523839"/>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13" name="Google Shape;2213;p43"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2214" name="Google Shape;2214;p43"/>
          <p:cNvSpPr/>
          <p:nvPr/>
        </p:nvSpPr>
        <p:spPr>
          <a:xfrm>
            <a:off x="479800" y="3898275"/>
            <a:ext cx="6760200" cy="2286000"/>
          </a:xfrm>
          <a:prstGeom prst="roundRect">
            <a:avLst>
              <a:gd name="adj" fmla="val 16667"/>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lnSpc>
                <a:spcPct val="138000"/>
              </a:lnSpc>
              <a:spcBef>
                <a:spcPts val="0"/>
              </a:spcBef>
              <a:spcAft>
                <a:spcPts val="0"/>
              </a:spcAft>
              <a:buNone/>
            </a:pPr>
            <a:r>
              <a:rPr lang="en-US" sz="2000" b="1">
                <a:solidFill>
                  <a:schemeClr val="dk1"/>
                </a:solidFill>
              </a:rPr>
              <a:t>Ưu điểm của GNS3:</a:t>
            </a:r>
            <a:endParaRPr sz="2000" b="1">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Hỗ trợ cấu hình thực tế với các thiết bị mạng.</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Mô phỏng đa dạng giao thức (bao gồm IPSec VPN).</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Miễn phí và hỗ trợ cộng đồng lớn.</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Hỗ trợ tích hợp với Wireshark để phân tích gói tin.</a:t>
            </a:r>
            <a:endParaRPr sz="2000" b="1">
              <a:solidFill>
                <a:schemeClr val="dk1"/>
              </a:solidFill>
            </a:endParaRPr>
          </a:p>
        </p:txBody>
      </p:sp>
      <p:sp>
        <p:nvSpPr>
          <p:cNvPr id="2215" name="Google Shape;2215;p43"/>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Tổng quan về GNS3</a:t>
            </a:r>
            <a:endParaRPr sz="7000"/>
          </a:p>
        </p:txBody>
      </p:sp>
      <p:grpSp>
        <p:nvGrpSpPr>
          <p:cNvPr id="2216" name="Google Shape;2216;p43"/>
          <p:cNvGrpSpPr/>
          <p:nvPr/>
        </p:nvGrpSpPr>
        <p:grpSpPr>
          <a:xfrm rot="2204702">
            <a:off x="1376318" y="13722889"/>
            <a:ext cx="2660661" cy="3102534"/>
            <a:chOff x="676110" y="1682435"/>
            <a:chExt cx="4567816" cy="4686637"/>
          </a:xfrm>
        </p:grpSpPr>
        <p:grpSp>
          <p:nvGrpSpPr>
            <p:cNvPr id="2217" name="Google Shape;2217;p43"/>
            <p:cNvGrpSpPr/>
            <p:nvPr/>
          </p:nvGrpSpPr>
          <p:grpSpPr>
            <a:xfrm>
              <a:off x="676110" y="1682435"/>
              <a:ext cx="4567816" cy="4686637"/>
              <a:chOff x="676110" y="1682435"/>
              <a:chExt cx="4567816" cy="4686637"/>
            </a:xfrm>
          </p:grpSpPr>
          <p:sp>
            <p:nvSpPr>
              <p:cNvPr id="2218" name="Google Shape;2218;p43"/>
              <p:cNvSpPr/>
              <p:nvPr/>
            </p:nvSpPr>
            <p:spPr>
              <a:xfrm>
                <a:off x="676110" y="1682435"/>
                <a:ext cx="4567816" cy="4686637"/>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9" name="Google Shape;2219;p43"/>
              <p:cNvSpPr/>
              <p:nvPr/>
            </p:nvSpPr>
            <p:spPr>
              <a:xfrm>
                <a:off x="998419" y="1914780"/>
                <a:ext cx="4021064" cy="3414722"/>
              </a:xfrm>
              <a:prstGeom prst="rect">
                <a:avLst/>
              </a:prstGeom>
              <a:blipFill rotWithShape="1">
                <a:blip r:embed="rId11">
                  <a:alphaModFix/>
                </a:blip>
                <a:stretch>
                  <a:fillRect t="-77297" b="-77297"/>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220" name="Google Shape;2220;p43"/>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2221" name="Google Shape;2221;p43"/>
            <p:cNvSpPr txBox="1"/>
            <p:nvPr/>
          </p:nvSpPr>
          <p:spPr>
            <a:xfrm>
              <a:off x="1796750" y="5483348"/>
              <a:ext cx="323879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2222" name="Google Shape;2222;p43"/>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2223" name="Google Shape;2223;p43"/>
          <p:cNvPicPr preferRelativeResize="0"/>
          <p:nvPr/>
        </p:nvPicPr>
        <p:blipFill rotWithShape="1">
          <a:blip r:embed="rId14">
            <a:alphaModFix/>
          </a:blip>
          <a:srcRect/>
          <a:stretch/>
        </p:blipFill>
        <p:spPr>
          <a:xfrm rot="8284284">
            <a:off x="-1188990" y="14350119"/>
            <a:ext cx="1706930" cy="1236625"/>
          </a:xfrm>
          <a:prstGeom prst="rect">
            <a:avLst/>
          </a:prstGeom>
          <a:noFill/>
          <a:ln>
            <a:noFill/>
          </a:ln>
        </p:spPr>
      </p:pic>
      <p:pic>
        <p:nvPicPr>
          <p:cNvPr id="2224" name="Google Shape;2224;p43"/>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2225" name="Google Shape;2225;p43"/>
          <p:cNvSpPr txBox="1"/>
          <p:nvPr/>
        </p:nvSpPr>
        <p:spPr>
          <a:xfrm>
            <a:off x="5852996" y="12701194"/>
            <a:ext cx="5565919" cy="35394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226" name="Google Shape;2226;p43"/>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2227" name="Google Shape;2227;p43"/>
          <p:cNvSpPr/>
          <p:nvPr/>
        </p:nvSpPr>
        <p:spPr>
          <a:xfrm>
            <a:off x="7727050" y="1957875"/>
            <a:ext cx="3855300" cy="2994900"/>
          </a:xfrm>
          <a:prstGeom prst="roundRect">
            <a:avLst>
              <a:gd name="adj" fmla="val 16667"/>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lnSpc>
                <a:spcPct val="138000"/>
              </a:lnSpc>
              <a:spcBef>
                <a:spcPts val="0"/>
              </a:spcBef>
              <a:spcAft>
                <a:spcPts val="0"/>
              </a:spcAft>
              <a:buClr>
                <a:schemeClr val="dk1"/>
              </a:buClr>
              <a:buSzPts val="1100"/>
              <a:buFont typeface="Arial"/>
              <a:buNone/>
            </a:pPr>
            <a:r>
              <a:rPr lang="en-US" sz="2000" b="1">
                <a:solidFill>
                  <a:schemeClr val="dk1"/>
                </a:solidFill>
              </a:rPr>
              <a:t>So sánh với công cụ khác:</a:t>
            </a:r>
            <a:endParaRPr sz="2000" b="1">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Cisco Packet Tracer: Dễ học nhưng hạn chế về giao thức.</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EVE-NG: Tối ưu cho môi trường thực tế nhưng phức tạp hơn.</a:t>
            </a:r>
            <a:endParaRPr sz="2000" b="1">
              <a:solidFill>
                <a:schemeClr val="dk1"/>
              </a:solidFill>
            </a:endParaRPr>
          </a:p>
        </p:txBody>
      </p:sp>
      <p:pic>
        <p:nvPicPr>
          <p:cNvPr id="2228" name="Google Shape;2228;p43" descr="Enviar contorno"/>
          <p:cNvPicPr preferRelativeResize="0"/>
          <p:nvPr/>
        </p:nvPicPr>
        <p:blipFill rotWithShape="1">
          <a:blip r:embed="rId10">
            <a:alphaModFix/>
          </a:blip>
          <a:srcRect/>
          <a:stretch/>
        </p:blipFill>
        <p:spPr>
          <a:xfrm rot="992769">
            <a:off x="4221411" y="5669579"/>
            <a:ext cx="1153669" cy="115366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210"/>
                                        </p:tgtEl>
                                        <p:attrNameLst>
                                          <p:attrName>style.visibility</p:attrName>
                                        </p:attrNameLst>
                                      </p:cBhvr>
                                      <p:to>
                                        <p:strVal val="visible"/>
                                      </p:to>
                                    </p:set>
                                    <p:animEffect transition="in" filter="fade">
                                      <p:cBhvr>
                                        <p:cTn id="7" dur="500"/>
                                        <p:tgtEl>
                                          <p:spTgt spid="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grpSp>
        <p:nvGrpSpPr>
          <p:cNvPr id="2233" name="Google Shape;2233;p44"/>
          <p:cNvGrpSpPr/>
          <p:nvPr/>
        </p:nvGrpSpPr>
        <p:grpSpPr>
          <a:xfrm>
            <a:off x="18948" y="38919"/>
            <a:ext cx="12192005" cy="3131185"/>
            <a:chOff x="1" y="138545"/>
            <a:chExt cx="12192005" cy="3131185"/>
          </a:xfrm>
        </p:grpSpPr>
        <p:sp>
          <p:nvSpPr>
            <p:cNvPr id="2234" name="Google Shape;2234;p44"/>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5" name="Google Shape;2235;p44"/>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6" name="Google Shape;2236;p44"/>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7" name="Google Shape;2237;p44"/>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8" name="Google Shape;2238;p44"/>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9" name="Google Shape;2239;p44"/>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40" name="Google Shape;2240;p44"/>
          <p:cNvGrpSpPr/>
          <p:nvPr/>
        </p:nvGrpSpPr>
        <p:grpSpPr>
          <a:xfrm>
            <a:off x="-24474" y="3486355"/>
            <a:ext cx="12192005" cy="3131185"/>
            <a:chOff x="7" y="3546767"/>
            <a:chExt cx="12192005" cy="3131185"/>
          </a:xfrm>
        </p:grpSpPr>
        <p:sp>
          <p:nvSpPr>
            <p:cNvPr id="2241" name="Google Shape;2241;p44"/>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2" name="Google Shape;2242;p44"/>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3" name="Google Shape;2243;p44"/>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4" name="Google Shape;2244;p44"/>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5" name="Google Shape;2245;p44"/>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6" name="Google Shape;2246;p44"/>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47" name="Google Shape;2247;p44"/>
          <p:cNvGrpSpPr/>
          <p:nvPr/>
        </p:nvGrpSpPr>
        <p:grpSpPr>
          <a:xfrm>
            <a:off x="32455" y="765"/>
            <a:ext cx="5715066" cy="6858000"/>
            <a:chOff x="6317685" y="0"/>
            <a:chExt cx="5715066" cy="6858000"/>
          </a:xfrm>
        </p:grpSpPr>
        <p:sp>
          <p:nvSpPr>
            <p:cNvPr id="2248" name="Google Shape;2248;p44"/>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9" name="Google Shape;2249;p44"/>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0" name="Google Shape;2250;p44"/>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1" name="Google Shape;2251;p44"/>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2" name="Google Shape;2252;p44"/>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3" name="Google Shape;2253;p44"/>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4" name="Google Shape;2254;p44"/>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5" name="Google Shape;2255;p44"/>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6" name="Google Shape;2256;p44"/>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7" name="Google Shape;2257;p44"/>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58" name="Google Shape;2258;p44"/>
          <p:cNvGrpSpPr/>
          <p:nvPr/>
        </p:nvGrpSpPr>
        <p:grpSpPr>
          <a:xfrm>
            <a:off x="6131651" y="25068"/>
            <a:ext cx="5715066" cy="6858000"/>
            <a:chOff x="6317685" y="0"/>
            <a:chExt cx="5715066" cy="6858000"/>
          </a:xfrm>
        </p:grpSpPr>
        <p:sp>
          <p:nvSpPr>
            <p:cNvPr id="2259" name="Google Shape;2259;p44"/>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0" name="Google Shape;2260;p44"/>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1" name="Google Shape;2261;p44"/>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2" name="Google Shape;2262;p44"/>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3" name="Google Shape;2263;p44"/>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4" name="Google Shape;2264;p44"/>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5" name="Google Shape;2265;p44"/>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6" name="Google Shape;2266;p44"/>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7" name="Google Shape;2267;p44"/>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8" name="Google Shape;2268;p44"/>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69" name="Google Shape;2269;p44"/>
          <p:cNvGrpSpPr/>
          <p:nvPr/>
        </p:nvGrpSpPr>
        <p:grpSpPr>
          <a:xfrm>
            <a:off x="-103949" y="23815"/>
            <a:ext cx="12272671" cy="6830505"/>
            <a:chOff x="-25578" y="5513622"/>
            <a:chExt cx="12096068" cy="6235057"/>
          </a:xfrm>
        </p:grpSpPr>
        <p:sp>
          <p:nvSpPr>
            <p:cNvPr id="2270" name="Google Shape;2270;p44"/>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1" name="Google Shape;2271;p44"/>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2272" name="Google Shape;2272;p44"/>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2273" name="Google Shape;2273;p44"/>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4" name="Google Shape;2274;p44"/>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275" name="Google Shape;2275;p44"/>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276" name="Google Shape;2276;p44"/>
          <p:cNvGrpSpPr/>
          <p:nvPr/>
        </p:nvGrpSpPr>
        <p:grpSpPr>
          <a:xfrm>
            <a:off x="-20816" y="15810"/>
            <a:ext cx="12157315" cy="6830505"/>
            <a:chOff x="88118" y="8476743"/>
            <a:chExt cx="11982372" cy="6235057"/>
          </a:xfrm>
        </p:grpSpPr>
        <p:sp>
          <p:nvSpPr>
            <p:cNvPr id="2277" name="Google Shape;2277;p44"/>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8" name="Google Shape;2278;p44"/>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2279" name="Google Shape;2279;p44"/>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280" name="Google Shape;2280;p44"/>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2281" name="Google Shape;2281;p44"/>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2282" name="Google Shape;2282;p44"/>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2283" name="Google Shape;2283;p44"/>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284" name="Google Shape;2284;p44"/>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2285" name="Google Shape;2285;p44"/>
          <p:cNvGrpSpPr/>
          <p:nvPr/>
        </p:nvGrpSpPr>
        <p:grpSpPr>
          <a:xfrm rot="632514">
            <a:off x="9266012" y="2709610"/>
            <a:ext cx="2098630" cy="2886169"/>
            <a:chOff x="6319795" y="1756605"/>
            <a:chExt cx="2561400" cy="3522600"/>
          </a:xfrm>
        </p:grpSpPr>
        <p:sp>
          <p:nvSpPr>
            <p:cNvPr id="2286" name="Google Shape;2286;p44"/>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87" name="Google Shape;2287;p44"/>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2288" name="Google Shape;2288;p44"/>
          <p:cNvGrpSpPr/>
          <p:nvPr/>
        </p:nvGrpSpPr>
        <p:grpSpPr>
          <a:xfrm rot="-608882">
            <a:off x="6809449" y="1817708"/>
            <a:ext cx="2561515" cy="3522758"/>
            <a:chOff x="6319795" y="1756605"/>
            <a:chExt cx="2561400" cy="3522600"/>
          </a:xfrm>
        </p:grpSpPr>
        <p:sp>
          <p:nvSpPr>
            <p:cNvPr id="2289" name="Google Shape;2289;p44"/>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90" name="Google Shape;2290;p44"/>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2291" name="Google Shape;2291;p44"/>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2292" name="Google Shape;2292;p44"/>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2293" name="Google Shape;2293;p44"/>
          <p:cNvGrpSpPr/>
          <p:nvPr/>
        </p:nvGrpSpPr>
        <p:grpSpPr>
          <a:xfrm>
            <a:off x="34448" y="-1397"/>
            <a:ext cx="12157315" cy="6830505"/>
            <a:chOff x="88118" y="11098070"/>
            <a:chExt cx="11982372" cy="6235057"/>
          </a:xfrm>
        </p:grpSpPr>
        <p:sp>
          <p:nvSpPr>
            <p:cNvPr id="2294" name="Google Shape;2294;p44"/>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5" name="Google Shape;2295;p44"/>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2296" name="Google Shape;2296;p44"/>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2297" name="Google Shape;2297;p44"/>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2298" name="Google Shape;2298;p44"/>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99" name="Google Shape;2299;p44"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2300" name="Google Shape;2300;p44"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2301" name="Google Shape;2301;p44"/>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2302" name="Google Shape;2302;p44"/>
          <p:cNvGrpSpPr/>
          <p:nvPr/>
        </p:nvGrpSpPr>
        <p:grpSpPr>
          <a:xfrm rot="2204993">
            <a:off x="1155873" y="13649882"/>
            <a:ext cx="2660567" cy="3839883"/>
            <a:chOff x="676110" y="1682435"/>
            <a:chExt cx="4567800" cy="5800413"/>
          </a:xfrm>
        </p:grpSpPr>
        <p:grpSp>
          <p:nvGrpSpPr>
            <p:cNvPr id="2303" name="Google Shape;2303;p44"/>
            <p:cNvGrpSpPr/>
            <p:nvPr/>
          </p:nvGrpSpPr>
          <p:grpSpPr>
            <a:xfrm>
              <a:off x="676110" y="1682435"/>
              <a:ext cx="4567800" cy="4686600"/>
              <a:chOff x="676110" y="1682435"/>
              <a:chExt cx="4567800" cy="4686600"/>
            </a:xfrm>
          </p:grpSpPr>
          <p:sp>
            <p:nvSpPr>
              <p:cNvPr id="2304" name="Google Shape;2304;p44"/>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5" name="Google Shape;2305;p44"/>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306" name="Google Shape;2306;p44"/>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2307" name="Google Shape;2307;p44"/>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2308" name="Google Shape;2308;p44"/>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2309" name="Google Shape;2309;p44"/>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2310" name="Google Shape;2310;p44"/>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2311" name="Google Shape;2311;p44"/>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312" name="Google Shape;2312;p44"/>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pic>
        <p:nvPicPr>
          <p:cNvPr id="2313" name="Google Shape;2313;p44"/>
          <p:cNvPicPr preferRelativeResize="0"/>
          <p:nvPr/>
        </p:nvPicPr>
        <p:blipFill>
          <a:blip r:embed="rId17">
            <a:alphaModFix/>
          </a:blip>
          <a:stretch>
            <a:fillRect/>
          </a:stretch>
        </p:blipFill>
        <p:spPr>
          <a:xfrm>
            <a:off x="3010300" y="1917525"/>
            <a:ext cx="7143084" cy="4740451"/>
          </a:xfrm>
          <a:prstGeom prst="rect">
            <a:avLst/>
          </a:prstGeom>
          <a:solidFill>
            <a:srgbClr val="00B0F0"/>
          </a:solidFill>
          <a:ln>
            <a:noFill/>
          </a:ln>
          <a:effectLst>
            <a:outerShdw blurRad="50800" dist="38100" dir="16200000" rotWithShape="0">
              <a:srgbClr val="000000">
                <a:alpha val="4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grpSp>
        <p:nvGrpSpPr>
          <p:cNvPr id="2318" name="Google Shape;2318;p45"/>
          <p:cNvGrpSpPr/>
          <p:nvPr/>
        </p:nvGrpSpPr>
        <p:grpSpPr>
          <a:xfrm>
            <a:off x="18948" y="38919"/>
            <a:ext cx="12192005" cy="3131185"/>
            <a:chOff x="1" y="138545"/>
            <a:chExt cx="12192005" cy="3131185"/>
          </a:xfrm>
        </p:grpSpPr>
        <p:sp>
          <p:nvSpPr>
            <p:cNvPr id="2319" name="Google Shape;2319;p45"/>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0" name="Google Shape;2320;p45"/>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1" name="Google Shape;2321;p45"/>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2" name="Google Shape;2322;p45"/>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3" name="Google Shape;2323;p45"/>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4" name="Google Shape;2324;p45"/>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25" name="Google Shape;2325;p45"/>
          <p:cNvGrpSpPr/>
          <p:nvPr/>
        </p:nvGrpSpPr>
        <p:grpSpPr>
          <a:xfrm>
            <a:off x="-24474" y="3486355"/>
            <a:ext cx="12192005" cy="3131185"/>
            <a:chOff x="7" y="3546767"/>
            <a:chExt cx="12192005" cy="3131185"/>
          </a:xfrm>
        </p:grpSpPr>
        <p:sp>
          <p:nvSpPr>
            <p:cNvPr id="2326" name="Google Shape;2326;p45"/>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7" name="Google Shape;2327;p45"/>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8" name="Google Shape;2328;p45"/>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9" name="Google Shape;2329;p45"/>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0" name="Google Shape;2330;p45"/>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1" name="Google Shape;2331;p45"/>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32" name="Google Shape;2332;p45"/>
          <p:cNvGrpSpPr/>
          <p:nvPr/>
        </p:nvGrpSpPr>
        <p:grpSpPr>
          <a:xfrm>
            <a:off x="32455" y="765"/>
            <a:ext cx="5715066" cy="6858000"/>
            <a:chOff x="6317685" y="0"/>
            <a:chExt cx="5715066" cy="6858000"/>
          </a:xfrm>
        </p:grpSpPr>
        <p:sp>
          <p:nvSpPr>
            <p:cNvPr id="2333" name="Google Shape;2333;p45"/>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4" name="Google Shape;2334;p45"/>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5" name="Google Shape;2335;p45"/>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6" name="Google Shape;2336;p45"/>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7" name="Google Shape;2337;p45"/>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8" name="Google Shape;2338;p45"/>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9" name="Google Shape;2339;p45"/>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0" name="Google Shape;2340;p45"/>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1" name="Google Shape;2341;p45"/>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2" name="Google Shape;2342;p45"/>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43" name="Google Shape;2343;p45"/>
          <p:cNvGrpSpPr/>
          <p:nvPr/>
        </p:nvGrpSpPr>
        <p:grpSpPr>
          <a:xfrm>
            <a:off x="6131651" y="25068"/>
            <a:ext cx="5715066" cy="6858000"/>
            <a:chOff x="6317685" y="0"/>
            <a:chExt cx="5715066" cy="6858000"/>
          </a:xfrm>
        </p:grpSpPr>
        <p:sp>
          <p:nvSpPr>
            <p:cNvPr id="2344" name="Google Shape;2344;p45"/>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5" name="Google Shape;2345;p45"/>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6" name="Google Shape;2346;p45"/>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7" name="Google Shape;2347;p45"/>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8" name="Google Shape;2348;p45"/>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9" name="Google Shape;2349;p45"/>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0" name="Google Shape;2350;p45"/>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1" name="Google Shape;2351;p45"/>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2" name="Google Shape;2352;p45"/>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3" name="Google Shape;2353;p45"/>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54" name="Google Shape;2354;p45"/>
          <p:cNvGrpSpPr/>
          <p:nvPr/>
        </p:nvGrpSpPr>
        <p:grpSpPr>
          <a:xfrm>
            <a:off x="-103949" y="23815"/>
            <a:ext cx="12272671" cy="6830505"/>
            <a:chOff x="-25578" y="5513622"/>
            <a:chExt cx="12096068" cy="6235057"/>
          </a:xfrm>
        </p:grpSpPr>
        <p:sp>
          <p:nvSpPr>
            <p:cNvPr id="2355" name="Google Shape;2355;p45"/>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6" name="Google Shape;2356;p45"/>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2357" name="Google Shape;2357;p45"/>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2358" name="Google Shape;2358;p45"/>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9" name="Google Shape;2359;p45"/>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360" name="Google Shape;2360;p45"/>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361" name="Google Shape;2361;p45"/>
          <p:cNvGrpSpPr/>
          <p:nvPr/>
        </p:nvGrpSpPr>
        <p:grpSpPr>
          <a:xfrm>
            <a:off x="-20816" y="15810"/>
            <a:ext cx="12157315" cy="6830505"/>
            <a:chOff x="88118" y="8476743"/>
            <a:chExt cx="11982372" cy="6235057"/>
          </a:xfrm>
        </p:grpSpPr>
        <p:sp>
          <p:nvSpPr>
            <p:cNvPr id="2362" name="Google Shape;2362;p45"/>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3" name="Google Shape;2363;p45"/>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2364" name="Google Shape;2364;p45"/>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365" name="Google Shape;2365;p45"/>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2366" name="Google Shape;2366;p45"/>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2367" name="Google Shape;2367;p45"/>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2368" name="Google Shape;2368;p45"/>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369" name="Google Shape;2369;p45"/>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2370" name="Google Shape;2370;p45"/>
          <p:cNvGrpSpPr/>
          <p:nvPr/>
        </p:nvGrpSpPr>
        <p:grpSpPr>
          <a:xfrm rot="632514">
            <a:off x="9266012" y="2709610"/>
            <a:ext cx="2098630" cy="2886169"/>
            <a:chOff x="6319795" y="1756605"/>
            <a:chExt cx="2561400" cy="3522600"/>
          </a:xfrm>
        </p:grpSpPr>
        <p:sp>
          <p:nvSpPr>
            <p:cNvPr id="2371" name="Google Shape;2371;p45"/>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72" name="Google Shape;2372;p45"/>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2373" name="Google Shape;2373;p45"/>
          <p:cNvGrpSpPr/>
          <p:nvPr/>
        </p:nvGrpSpPr>
        <p:grpSpPr>
          <a:xfrm rot="-608882">
            <a:off x="6809449" y="1817708"/>
            <a:ext cx="2561515" cy="3522758"/>
            <a:chOff x="6319795" y="1756605"/>
            <a:chExt cx="2561400" cy="3522600"/>
          </a:xfrm>
        </p:grpSpPr>
        <p:sp>
          <p:nvSpPr>
            <p:cNvPr id="2374" name="Google Shape;2374;p45"/>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75" name="Google Shape;2375;p45"/>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2376" name="Google Shape;2376;p45"/>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2377" name="Google Shape;2377;p45"/>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2378" name="Google Shape;2378;p45"/>
          <p:cNvGrpSpPr/>
          <p:nvPr/>
        </p:nvGrpSpPr>
        <p:grpSpPr>
          <a:xfrm>
            <a:off x="34448" y="-1397"/>
            <a:ext cx="12157315" cy="6830505"/>
            <a:chOff x="88118" y="11098070"/>
            <a:chExt cx="11982372" cy="6235057"/>
          </a:xfrm>
        </p:grpSpPr>
        <p:sp>
          <p:nvSpPr>
            <p:cNvPr id="2379" name="Google Shape;2379;p45"/>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0" name="Google Shape;2380;p45"/>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2381" name="Google Shape;2381;p45"/>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2382" name="Google Shape;2382;p45"/>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2383" name="Google Shape;2383;p45"/>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84" name="Google Shape;2384;p45"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2385" name="Google Shape;2385;p45"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2386" name="Google Shape;2386;p45"/>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2387" name="Google Shape;2387;p45"/>
          <p:cNvGrpSpPr/>
          <p:nvPr/>
        </p:nvGrpSpPr>
        <p:grpSpPr>
          <a:xfrm rot="2204993">
            <a:off x="1155873" y="13649882"/>
            <a:ext cx="2660567" cy="3839883"/>
            <a:chOff x="676110" y="1682435"/>
            <a:chExt cx="4567800" cy="5800413"/>
          </a:xfrm>
        </p:grpSpPr>
        <p:grpSp>
          <p:nvGrpSpPr>
            <p:cNvPr id="2388" name="Google Shape;2388;p45"/>
            <p:cNvGrpSpPr/>
            <p:nvPr/>
          </p:nvGrpSpPr>
          <p:grpSpPr>
            <a:xfrm>
              <a:off x="676110" y="1682435"/>
              <a:ext cx="4567800" cy="4686600"/>
              <a:chOff x="676110" y="1682435"/>
              <a:chExt cx="4567800" cy="4686600"/>
            </a:xfrm>
          </p:grpSpPr>
          <p:sp>
            <p:nvSpPr>
              <p:cNvPr id="2389" name="Google Shape;2389;p45"/>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0" name="Google Shape;2390;p45"/>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391" name="Google Shape;2391;p45"/>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2392" name="Google Shape;2392;p45"/>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2393" name="Google Shape;2393;p45"/>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2394" name="Google Shape;2394;p45"/>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2395" name="Google Shape;2395;p45"/>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2396" name="Google Shape;2396;p45"/>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397" name="Google Shape;2397;p45"/>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2398" name="Google Shape;2398;p45"/>
          <p:cNvSpPr txBox="1"/>
          <p:nvPr/>
        </p:nvSpPr>
        <p:spPr>
          <a:xfrm>
            <a:off x="521925" y="1827050"/>
            <a:ext cx="5916230"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
        <p:nvSpPr>
          <p:cNvPr id="2399" name="Google Shape;2399;p45"/>
          <p:cNvSpPr txBox="1"/>
          <p:nvPr/>
        </p:nvSpPr>
        <p:spPr>
          <a:xfrm>
            <a:off x="712600" y="2603075"/>
            <a:ext cx="11745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a:solidFill>
                  <a:srgbClr val="DDEAF6"/>
                </a:solidFill>
                <a:latin typeface="Lobster"/>
                <a:ea typeface="Lobster"/>
                <a:cs typeface="Lobster"/>
                <a:sym typeface="Lobster"/>
              </a:rPr>
              <a:t>PC1:</a:t>
            </a:r>
            <a:endParaRPr sz="3000">
              <a:solidFill>
                <a:srgbClr val="DDEAF6"/>
              </a:solidFill>
              <a:latin typeface="Lobster"/>
              <a:ea typeface="Lobster"/>
              <a:cs typeface="Lobster"/>
              <a:sym typeface="Lobster"/>
            </a:endParaRPr>
          </a:p>
        </p:txBody>
      </p:sp>
      <p:pic>
        <p:nvPicPr>
          <p:cNvPr id="2400" name="Google Shape;2400;p45"/>
          <p:cNvPicPr preferRelativeResize="0"/>
          <p:nvPr/>
        </p:nvPicPr>
        <p:blipFill>
          <a:blip r:embed="rId17">
            <a:alphaModFix/>
          </a:blip>
          <a:stretch>
            <a:fillRect/>
          </a:stretch>
        </p:blipFill>
        <p:spPr>
          <a:xfrm>
            <a:off x="2355738" y="2649675"/>
            <a:ext cx="7353300" cy="1171575"/>
          </a:xfrm>
          <a:prstGeom prst="rect">
            <a:avLst/>
          </a:prstGeom>
          <a:solidFill>
            <a:srgbClr val="00B0F0"/>
          </a:solidFill>
          <a:ln>
            <a:noFill/>
          </a:ln>
          <a:effectLst>
            <a:outerShdw blurRad="50800" dist="38100" dir="16200000" rotWithShape="0">
              <a:srgbClr val="000000">
                <a:alpha val="40000"/>
              </a:srgbClr>
            </a:outerShdw>
          </a:effectLst>
        </p:spPr>
      </p:pic>
      <p:sp>
        <p:nvSpPr>
          <p:cNvPr id="2401" name="Google Shape;2401;p45"/>
          <p:cNvSpPr txBox="1"/>
          <p:nvPr/>
        </p:nvSpPr>
        <p:spPr>
          <a:xfrm>
            <a:off x="823200" y="4563825"/>
            <a:ext cx="11745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a:solidFill>
                  <a:srgbClr val="DDEAF6"/>
                </a:solidFill>
                <a:latin typeface="Lobster"/>
                <a:ea typeface="Lobster"/>
                <a:cs typeface="Lobster"/>
                <a:sym typeface="Lobster"/>
              </a:rPr>
              <a:t>PC2:</a:t>
            </a:r>
            <a:endParaRPr sz="3000">
              <a:solidFill>
                <a:srgbClr val="DDEAF6"/>
              </a:solidFill>
              <a:latin typeface="Lobster"/>
              <a:ea typeface="Lobster"/>
              <a:cs typeface="Lobster"/>
              <a:sym typeface="Lobster"/>
            </a:endParaRPr>
          </a:p>
        </p:txBody>
      </p:sp>
      <p:pic>
        <p:nvPicPr>
          <p:cNvPr id="2402" name="Google Shape;2402;p45"/>
          <p:cNvPicPr preferRelativeResize="0"/>
          <p:nvPr/>
        </p:nvPicPr>
        <p:blipFill>
          <a:blip r:embed="rId18">
            <a:alphaModFix/>
          </a:blip>
          <a:stretch>
            <a:fillRect/>
          </a:stretch>
        </p:blipFill>
        <p:spPr>
          <a:xfrm>
            <a:off x="2481150" y="4810163"/>
            <a:ext cx="7267575" cy="1076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grpSp>
        <p:nvGrpSpPr>
          <p:cNvPr id="2407" name="Google Shape;2407;p46"/>
          <p:cNvGrpSpPr/>
          <p:nvPr/>
        </p:nvGrpSpPr>
        <p:grpSpPr>
          <a:xfrm>
            <a:off x="18948" y="38919"/>
            <a:ext cx="12192005" cy="3131185"/>
            <a:chOff x="1" y="138545"/>
            <a:chExt cx="12192005" cy="3131185"/>
          </a:xfrm>
        </p:grpSpPr>
        <p:sp>
          <p:nvSpPr>
            <p:cNvPr id="2408" name="Google Shape;2408;p46"/>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9" name="Google Shape;2409;p46"/>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0" name="Google Shape;2410;p46"/>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1" name="Google Shape;2411;p46"/>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2" name="Google Shape;2412;p46"/>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3" name="Google Shape;2413;p46"/>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414" name="Google Shape;2414;p46"/>
          <p:cNvGrpSpPr/>
          <p:nvPr/>
        </p:nvGrpSpPr>
        <p:grpSpPr>
          <a:xfrm>
            <a:off x="-24474" y="3486355"/>
            <a:ext cx="12192005" cy="3131185"/>
            <a:chOff x="7" y="3546767"/>
            <a:chExt cx="12192005" cy="3131185"/>
          </a:xfrm>
        </p:grpSpPr>
        <p:sp>
          <p:nvSpPr>
            <p:cNvPr id="2415" name="Google Shape;2415;p46"/>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6" name="Google Shape;2416;p46"/>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7" name="Google Shape;2417;p46"/>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8" name="Google Shape;2418;p46"/>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9" name="Google Shape;2419;p46"/>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0" name="Google Shape;2420;p46"/>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421" name="Google Shape;2421;p46"/>
          <p:cNvGrpSpPr/>
          <p:nvPr/>
        </p:nvGrpSpPr>
        <p:grpSpPr>
          <a:xfrm>
            <a:off x="32455" y="765"/>
            <a:ext cx="5715066" cy="6858000"/>
            <a:chOff x="6317685" y="0"/>
            <a:chExt cx="5715066" cy="6858000"/>
          </a:xfrm>
        </p:grpSpPr>
        <p:sp>
          <p:nvSpPr>
            <p:cNvPr id="2422" name="Google Shape;2422;p46"/>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3" name="Google Shape;2423;p46"/>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4" name="Google Shape;2424;p46"/>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5" name="Google Shape;2425;p46"/>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6" name="Google Shape;2426;p46"/>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7" name="Google Shape;2427;p46"/>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8" name="Google Shape;2428;p46"/>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9" name="Google Shape;2429;p46"/>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0" name="Google Shape;2430;p46"/>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1" name="Google Shape;2431;p46"/>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432" name="Google Shape;2432;p46"/>
          <p:cNvGrpSpPr/>
          <p:nvPr/>
        </p:nvGrpSpPr>
        <p:grpSpPr>
          <a:xfrm>
            <a:off x="6131651" y="25068"/>
            <a:ext cx="5715066" cy="6858000"/>
            <a:chOff x="6317685" y="0"/>
            <a:chExt cx="5715066" cy="6858000"/>
          </a:xfrm>
        </p:grpSpPr>
        <p:sp>
          <p:nvSpPr>
            <p:cNvPr id="2433" name="Google Shape;2433;p46"/>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4" name="Google Shape;2434;p46"/>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5" name="Google Shape;2435;p46"/>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6" name="Google Shape;2436;p46"/>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7" name="Google Shape;2437;p46"/>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8" name="Google Shape;2438;p46"/>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9" name="Google Shape;2439;p46"/>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0" name="Google Shape;2440;p46"/>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1" name="Google Shape;2441;p46"/>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2" name="Google Shape;2442;p46"/>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443" name="Google Shape;2443;p46"/>
          <p:cNvGrpSpPr/>
          <p:nvPr/>
        </p:nvGrpSpPr>
        <p:grpSpPr>
          <a:xfrm>
            <a:off x="-103949" y="23815"/>
            <a:ext cx="12272671" cy="6830505"/>
            <a:chOff x="-25578" y="5513622"/>
            <a:chExt cx="12096068" cy="6235057"/>
          </a:xfrm>
        </p:grpSpPr>
        <p:sp>
          <p:nvSpPr>
            <p:cNvPr id="2444" name="Google Shape;2444;p46"/>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5" name="Google Shape;2445;p46"/>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2446" name="Google Shape;2446;p46"/>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2447" name="Google Shape;2447;p46"/>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8" name="Google Shape;2448;p46"/>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449" name="Google Shape;2449;p46"/>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450" name="Google Shape;2450;p46"/>
          <p:cNvGrpSpPr/>
          <p:nvPr/>
        </p:nvGrpSpPr>
        <p:grpSpPr>
          <a:xfrm>
            <a:off x="-20816" y="15810"/>
            <a:ext cx="12157315" cy="6830505"/>
            <a:chOff x="88118" y="8476743"/>
            <a:chExt cx="11982372" cy="6235057"/>
          </a:xfrm>
        </p:grpSpPr>
        <p:sp>
          <p:nvSpPr>
            <p:cNvPr id="2451" name="Google Shape;2451;p46"/>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2" name="Google Shape;2452;p46"/>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2453" name="Google Shape;2453;p46"/>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454" name="Google Shape;2454;p46"/>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2455" name="Google Shape;2455;p46"/>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2456" name="Google Shape;2456;p46"/>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2457" name="Google Shape;2457;p46"/>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458" name="Google Shape;2458;p46"/>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2459" name="Google Shape;2459;p46"/>
          <p:cNvGrpSpPr/>
          <p:nvPr/>
        </p:nvGrpSpPr>
        <p:grpSpPr>
          <a:xfrm rot="632514">
            <a:off x="9266012" y="2709610"/>
            <a:ext cx="2098630" cy="2886169"/>
            <a:chOff x="6319795" y="1756605"/>
            <a:chExt cx="2561400" cy="3522600"/>
          </a:xfrm>
        </p:grpSpPr>
        <p:sp>
          <p:nvSpPr>
            <p:cNvPr id="2460" name="Google Shape;2460;p46"/>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61" name="Google Shape;2461;p46"/>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2462" name="Google Shape;2462;p46"/>
          <p:cNvGrpSpPr/>
          <p:nvPr/>
        </p:nvGrpSpPr>
        <p:grpSpPr>
          <a:xfrm rot="-608882">
            <a:off x="6809449" y="1817708"/>
            <a:ext cx="2561515" cy="3522758"/>
            <a:chOff x="6319795" y="1756605"/>
            <a:chExt cx="2561400" cy="3522600"/>
          </a:xfrm>
        </p:grpSpPr>
        <p:sp>
          <p:nvSpPr>
            <p:cNvPr id="2463" name="Google Shape;2463;p46"/>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64" name="Google Shape;2464;p46"/>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2465" name="Google Shape;2465;p46"/>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2466" name="Google Shape;2466;p46"/>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2467" name="Google Shape;2467;p46"/>
          <p:cNvGrpSpPr/>
          <p:nvPr/>
        </p:nvGrpSpPr>
        <p:grpSpPr>
          <a:xfrm>
            <a:off x="34448" y="-1397"/>
            <a:ext cx="12157315" cy="6830505"/>
            <a:chOff x="88118" y="11098070"/>
            <a:chExt cx="11982372" cy="6235057"/>
          </a:xfrm>
        </p:grpSpPr>
        <p:sp>
          <p:nvSpPr>
            <p:cNvPr id="2468" name="Google Shape;2468;p46"/>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9" name="Google Shape;2469;p46"/>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2470" name="Google Shape;2470;p46"/>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2471" name="Google Shape;2471;p46"/>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2472" name="Google Shape;2472;p46"/>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73" name="Google Shape;2473;p46"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2474" name="Google Shape;2474;p46"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2475" name="Google Shape;2475;p46"/>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2476" name="Google Shape;2476;p46"/>
          <p:cNvGrpSpPr/>
          <p:nvPr/>
        </p:nvGrpSpPr>
        <p:grpSpPr>
          <a:xfrm rot="2204993">
            <a:off x="1155873" y="13649882"/>
            <a:ext cx="2660567" cy="3839883"/>
            <a:chOff x="676110" y="1682435"/>
            <a:chExt cx="4567800" cy="5800413"/>
          </a:xfrm>
        </p:grpSpPr>
        <p:grpSp>
          <p:nvGrpSpPr>
            <p:cNvPr id="2477" name="Google Shape;2477;p46"/>
            <p:cNvGrpSpPr/>
            <p:nvPr/>
          </p:nvGrpSpPr>
          <p:grpSpPr>
            <a:xfrm>
              <a:off x="676110" y="1682435"/>
              <a:ext cx="4567800" cy="4686600"/>
              <a:chOff x="676110" y="1682435"/>
              <a:chExt cx="4567800" cy="4686600"/>
            </a:xfrm>
          </p:grpSpPr>
          <p:sp>
            <p:nvSpPr>
              <p:cNvPr id="2478" name="Google Shape;2478;p46"/>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9" name="Google Shape;2479;p46"/>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480" name="Google Shape;2480;p46"/>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2481" name="Google Shape;2481;p46"/>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2482" name="Google Shape;2482;p46"/>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2483" name="Google Shape;2483;p46"/>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2484" name="Google Shape;2484;p46"/>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2485" name="Google Shape;2485;p46"/>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486" name="Google Shape;2486;p46"/>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2487" name="Google Shape;2487;p46"/>
          <p:cNvSpPr txBox="1"/>
          <p:nvPr/>
        </p:nvSpPr>
        <p:spPr>
          <a:xfrm>
            <a:off x="519803" y="1686511"/>
            <a:ext cx="6075132"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SzPts val="1100"/>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
        <p:nvSpPr>
          <p:cNvPr id="2488" name="Google Shape;2488;p46"/>
          <p:cNvSpPr txBox="1"/>
          <p:nvPr/>
        </p:nvSpPr>
        <p:spPr>
          <a:xfrm>
            <a:off x="484098" y="2603075"/>
            <a:ext cx="2259502"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dirty="0">
                <a:solidFill>
                  <a:srgbClr val="DDEAF6"/>
                </a:solidFill>
                <a:latin typeface="Lobster"/>
                <a:ea typeface="Lobster"/>
                <a:cs typeface="Lobster"/>
                <a:sym typeface="Lobster"/>
              </a:rPr>
              <a:t>Router HQ :</a:t>
            </a:r>
            <a:endParaRPr sz="3000" dirty="0">
              <a:solidFill>
                <a:srgbClr val="DDEAF6"/>
              </a:solidFill>
              <a:latin typeface="Lobster"/>
              <a:ea typeface="Lobster"/>
              <a:cs typeface="Lobster"/>
              <a:sym typeface="Lobster"/>
            </a:endParaRPr>
          </a:p>
        </p:txBody>
      </p:sp>
      <p:pic>
        <p:nvPicPr>
          <p:cNvPr id="2489" name="Google Shape;2489;p46"/>
          <p:cNvPicPr preferRelativeResize="0"/>
          <p:nvPr/>
        </p:nvPicPr>
        <p:blipFill>
          <a:blip r:embed="rId17">
            <a:alphaModFix/>
          </a:blip>
          <a:stretch>
            <a:fillRect/>
          </a:stretch>
        </p:blipFill>
        <p:spPr>
          <a:xfrm>
            <a:off x="2743600" y="2542000"/>
            <a:ext cx="8885975" cy="4051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grpSp>
        <p:nvGrpSpPr>
          <p:cNvPr id="2494" name="Google Shape;2494;p47"/>
          <p:cNvGrpSpPr/>
          <p:nvPr/>
        </p:nvGrpSpPr>
        <p:grpSpPr>
          <a:xfrm>
            <a:off x="18948" y="38919"/>
            <a:ext cx="12192005" cy="3131185"/>
            <a:chOff x="1" y="138545"/>
            <a:chExt cx="12192005" cy="3131185"/>
          </a:xfrm>
        </p:grpSpPr>
        <p:sp>
          <p:nvSpPr>
            <p:cNvPr id="2495" name="Google Shape;2495;p47"/>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6" name="Google Shape;2496;p47"/>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7" name="Google Shape;2497;p47"/>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8" name="Google Shape;2498;p47"/>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9" name="Google Shape;2499;p47"/>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0" name="Google Shape;2500;p47"/>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01" name="Google Shape;2501;p47"/>
          <p:cNvGrpSpPr/>
          <p:nvPr/>
        </p:nvGrpSpPr>
        <p:grpSpPr>
          <a:xfrm>
            <a:off x="-24474" y="3486355"/>
            <a:ext cx="12192005" cy="3131185"/>
            <a:chOff x="7" y="3546767"/>
            <a:chExt cx="12192005" cy="3131185"/>
          </a:xfrm>
        </p:grpSpPr>
        <p:sp>
          <p:nvSpPr>
            <p:cNvPr id="2502" name="Google Shape;2502;p47"/>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3" name="Google Shape;2503;p47"/>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4" name="Google Shape;2504;p47"/>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5" name="Google Shape;2505;p47"/>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6" name="Google Shape;2506;p47"/>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7" name="Google Shape;2507;p47"/>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08" name="Google Shape;2508;p47"/>
          <p:cNvGrpSpPr/>
          <p:nvPr/>
        </p:nvGrpSpPr>
        <p:grpSpPr>
          <a:xfrm>
            <a:off x="32455" y="765"/>
            <a:ext cx="5715066" cy="6858000"/>
            <a:chOff x="6317685" y="0"/>
            <a:chExt cx="5715066" cy="6858000"/>
          </a:xfrm>
        </p:grpSpPr>
        <p:sp>
          <p:nvSpPr>
            <p:cNvPr id="2509" name="Google Shape;2509;p47"/>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0" name="Google Shape;2510;p47"/>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1" name="Google Shape;2511;p47"/>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2" name="Google Shape;2512;p47"/>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3" name="Google Shape;2513;p47"/>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4" name="Google Shape;2514;p47"/>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5" name="Google Shape;2515;p47"/>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6" name="Google Shape;2516;p47"/>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7" name="Google Shape;2517;p47"/>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8" name="Google Shape;2518;p47"/>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19" name="Google Shape;2519;p47"/>
          <p:cNvGrpSpPr/>
          <p:nvPr/>
        </p:nvGrpSpPr>
        <p:grpSpPr>
          <a:xfrm>
            <a:off x="6131651" y="25068"/>
            <a:ext cx="5715066" cy="6858000"/>
            <a:chOff x="6317685" y="0"/>
            <a:chExt cx="5715066" cy="6858000"/>
          </a:xfrm>
        </p:grpSpPr>
        <p:sp>
          <p:nvSpPr>
            <p:cNvPr id="2520" name="Google Shape;2520;p47"/>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1" name="Google Shape;2521;p47"/>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2" name="Google Shape;2522;p47"/>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3" name="Google Shape;2523;p47"/>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4" name="Google Shape;2524;p47"/>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5" name="Google Shape;2525;p47"/>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6" name="Google Shape;2526;p47"/>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7" name="Google Shape;2527;p47"/>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8" name="Google Shape;2528;p47"/>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9" name="Google Shape;2529;p47"/>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30" name="Google Shape;2530;p47"/>
          <p:cNvGrpSpPr/>
          <p:nvPr/>
        </p:nvGrpSpPr>
        <p:grpSpPr>
          <a:xfrm>
            <a:off x="-103949" y="23815"/>
            <a:ext cx="12272671" cy="6830505"/>
            <a:chOff x="-25578" y="5513622"/>
            <a:chExt cx="12096068" cy="6235057"/>
          </a:xfrm>
        </p:grpSpPr>
        <p:sp>
          <p:nvSpPr>
            <p:cNvPr id="2531" name="Google Shape;2531;p47"/>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2" name="Google Shape;2532;p47"/>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2533" name="Google Shape;2533;p47"/>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2534" name="Google Shape;2534;p47"/>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5" name="Google Shape;2535;p47"/>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536" name="Google Shape;2536;p47"/>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537" name="Google Shape;2537;p47"/>
          <p:cNvGrpSpPr/>
          <p:nvPr/>
        </p:nvGrpSpPr>
        <p:grpSpPr>
          <a:xfrm>
            <a:off x="-20816" y="15810"/>
            <a:ext cx="12157315" cy="6830505"/>
            <a:chOff x="88118" y="8476743"/>
            <a:chExt cx="11982372" cy="6235057"/>
          </a:xfrm>
        </p:grpSpPr>
        <p:sp>
          <p:nvSpPr>
            <p:cNvPr id="2538" name="Google Shape;2538;p47"/>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9" name="Google Shape;2539;p47"/>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2540" name="Google Shape;2540;p47"/>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541" name="Google Shape;2541;p47"/>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2542" name="Google Shape;2542;p47"/>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2543" name="Google Shape;2543;p47"/>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2544" name="Google Shape;2544;p47"/>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545" name="Google Shape;2545;p47"/>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2546" name="Google Shape;2546;p47"/>
          <p:cNvGrpSpPr/>
          <p:nvPr/>
        </p:nvGrpSpPr>
        <p:grpSpPr>
          <a:xfrm rot="632514">
            <a:off x="9266012" y="2709610"/>
            <a:ext cx="2098630" cy="2886169"/>
            <a:chOff x="6319795" y="1756605"/>
            <a:chExt cx="2561400" cy="3522600"/>
          </a:xfrm>
        </p:grpSpPr>
        <p:sp>
          <p:nvSpPr>
            <p:cNvPr id="2547" name="Google Shape;2547;p47"/>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48" name="Google Shape;2548;p47"/>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2549" name="Google Shape;2549;p47"/>
          <p:cNvGrpSpPr/>
          <p:nvPr/>
        </p:nvGrpSpPr>
        <p:grpSpPr>
          <a:xfrm rot="-608882">
            <a:off x="6809449" y="1817708"/>
            <a:ext cx="2561515" cy="3522758"/>
            <a:chOff x="6319795" y="1756605"/>
            <a:chExt cx="2561400" cy="3522600"/>
          </a:xfrm>
        </p:grpSpPr>
        <p:sp>
          <p:nvSpPr>
            <p:cNvPr id="2550" name="Google Shape;2550;p47"/>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51" name="Google Shape;2551;p47"/>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2552" name="Google Shape;2552;p47"/>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2553" name="Google Shape;2553;p47"/>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2554" name="Google Shape;2554;p47"/>
          <p:cNvGrpSpPr/>
          <p:nvPr/>
        </p:nvGrpSpPr>
        <p:grpSpPr>
          <a:xfrm>
            <a:off x="34448" y="-1397"/>
            <a:ext cx="12157315" cy="6830505"/>
            <a:chOff x="88118" y="11098070"/>
            <a:chExt cx="11982372" cy="6235057"/>
          </a:xfrm>
        </p:grpSpPr>
        <p:sp>
          <p:nvSpPr>
            <p:cNvPr id="2555" name="Google Shape;2555;p47"/>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6" name="Google Shape;2556;p47"/>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2557" name="Google Shape;2557;p47"/>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2558" name="Google Shape;2558;p47"/>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2559" name="Google Shape;2559;p47"/>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60" name="Google Shape;2560;p47"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2561" name="Google Shape;2561;p47"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2562" name="Google Shape;2562;p47"/>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2563" name="Google Shape;2563;p47"/>
          <p:cNvGrpSpPr/>
          <p:nvPr/>
        </p:nvGrpSpPr>
        <p:grpSpPr>
          <a:xfrm rot="2204993">
            <a:off x="1155873" y="13649882"/>
            <a:ext cx="2660567" cy="3839883"/>
            <a:chOff x="676110" y="1682435"/>
            <a:chExt cx="4567800" cy="5800413"/>
          </a:xfrm>
        </p:grpSpPr>
        <p:grpSp>
          <p:nvGrpSpPr>
            <p:cNvPr id="2564" name="Google Shape;2564;p47"/>
            <p:cNvGrpSpPr/>
            <p:nvPr/>
          </p:nvGrpSpPr>
          <p:grpSpPr>
            <a:xfrm>
              <a:off x="676110" y="1682435"/>
              <a:ext cx="4567800" cy="4686600"/>
              <a:chOff x="676110" y="1682435"/>
              <a:chExt cx="4567800" cy="4686600"/>
            </a:xfrm>
          </p:grpSpPr>
          <p:sp>
            <p:nvSpPr>
              <p:cNvPr id="2565" name="Google Shape;2565;p47"/>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66" name="Google Shape;2566;p47"/>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567" name="Google Shape;2567;p47"/>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2568" name="Google Shape;2568;p47"/>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2569" name="Google Shape;2569;p47"/>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2570" name="Google Shape;2570;p47"/>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2571" name="Google Shape;2571;p47"/>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2572" name="Google Shape;2572;p47"/>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573" name="Google Shape;2573;p47"/>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2574" name="Google Shape;2574;p47"/>
          <p:cNvSpPr txBox="1"/>
          <p:nvPr/>
        </p:nvSpPr>
        <p:spPr>
          <a:xfrm>
            <a:off x="521924" y="1827050"/>
            <a:ext cx="6156771"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SzPts val="1100"/>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
        <p:nvSpPr>
          <p:cNvPr id="2575" name="Google Shape;2575;p47"/>
          <p:cNvSpPr txBox="1"/>
          <p:nvPr/>
        </p:nvSpPr>
        <p:spPr>
          <a:xfrm>
            <a:off x="712600" y="2603075"/>
            <a:ext cx="20310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a:solidFill>
                  <a:srgbClr val="DDEAF6"/>
                </a:solidFill>
                <a:latin typeface="Lobster"/>
                <a:ea typeface="Lobster"/>
                <a:cs typeface="Lobster"/>
                <a:sym typeface="Lobster"/>
              </a:rPr>
              <a:t>Router HQ :</a:t>
            </a:r>
            <a:endParaRPr sz="3000">
              <a:solidFill>
                <a:srgbClr val="DDEAF6"/>
              </a:solidFill>
              <a:latin typeface="Lobster"/>
              <a:ea typeface="Lobster"/>
              <a:cs typeface="Lobster"/>
              <a:sym typeface="Lobster"/>
            </a:endParaRPr>
          </a:p>
        </p:txBody>
      </p:sp>
      <p:pic>
        <p:nvPicPr>
          <p:cNvPr id="2576" name="Google Shape;2576;p47"/>
          <p:cNvPicPr preferRelativeResize="0"/>
          <p:nvPr/>
        </p:nvPicPr>
        <p:blipFill>
          <a:blip r:embed="rId17">
            <a:alphaModFix/>
          </a:blip>
          <a:stretch>
            <a:fillRect/>
          </a:stretch>
        </p:blipFill>
        <p:spPr>
          <a:xfrm>
            <a:off x="1388950" y="3157175"/>
            <a:ext cx="9879000" cy="3109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grpSp>
        <p:nvGrpSpPr>
          <p:cNvPr id="2581" name="Google Shape;2581;p48"/>
          <p:cNvGrpSpPr/>
          <p:nvPr/>
        </p:nvGrpSpPr>
        <p:grpSpPr>
          <a:xfrm>
            <a:off x="18948" y="38919"/>
            <a:ext cx="12192005" cy="3131185"/>
            <a:chOff x="1" y="138545"/>
            <a:chExt cx="12192005" cy="3131185"/>
          </a:xfrm>
        </p:grpSpPr>
        <p:sp>
          <p:nvSpPr>
            <p:cNvPr id="2582" name="Google Shape;2582;p48"/>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3" name="Google Shape;2583;p48"/>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4" name="Google Shape;2584;p48"/>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5" name="Google Shape;2585;p48"/>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6" name="Google Shape;2586;p48"/>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7" name="Google Shape;2587;p48"/>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88" name="Google Shape;2588;p48"/>
          <p:cNvGrpSpPr/>
          <p:nvPr/>
        </p:nvGrpSpPr>
        <p:grpSpPr>
          <a:xfrm>
            <a:off x="-24474" y="3486355"/>
            <a:ext cx="12192005" cy="3131185"/>
            <a:chOff x="7" y="3546767"/>
            <a:chExt cx="12192005" cy="3131185"/>
          </a:xfrm>
        </p:grpSpPr>
        <p:sp>
          <p:nvSpPr>
            <p:cNvPr id="2589" name="Google Shape;2589;p48"/>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0" name="Google Shape;2590;p48"/>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1" name="Google Shape;2591;p48"/>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2" name="Google Shape;2592;p48"/>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3" name="Google Shape;2593;p48"/>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4" name="Google Shape;2594;p48"/>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95" name="Google Shape;2595;p48"/>
          <p:cNvGrpSpPr/>
          <p:nvPr/>
        </p:nvGrpSpPr>
        <p:grpSpPr>
          <a:xfrm>
            <a:off x="32455" y="765"/>
            <a:ext cx="5715066" cy="6858000"/>
            <a:chOff x="6317685" y="0"/>
            <a:chExt cx="5715066" cy="6858000"/>
          </a:xfrm>
        </p:grpSpPr>
        <p:sp>
          <p:nvSpPr>
            <p:cNvPr id="2596" name="Google Shape;2596;p4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7" name="Google Shape;2597;p4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8" name="Google Shape;2598;p4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9" name="Google Shape;2599;p4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0" name="Google Shape;2600;p4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1" name="Google Shape;2601;p4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2" name="Google Shape;2602;p4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3" name="Google Shape;2603;p4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4" name="Google Shape;2604;p4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5" name="Google Shape;2605;p4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606" name="Google Shape;2606;p48"/>
          <p:cNvGrpSpPr/>
          <p:nvPr/>
        </p:nvGrpSpPr>
        <p:grpSpPr>
          <a:xfrm>
            <a:off x="6131651" y="25068"/>
            <a:ext cx="5715066" cy="6858000"/>
            <a:chOff x="6317685" y="0"/>
            <a:chExt cx="5715066" cy="6858000"/>
          </a:xfrm>
        </p:grpSpPr>
        <p:sp>
          <p:nvSpPr>
            <p:cNvPr id="2607" name="Google Shape;2607;p4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8" name="Google Shape;2608;p4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9" name="Google Shape;2609;p4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0" name="Google Shape;2610;p4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1" name="Google Shape;2611;p4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2" name="Google Shape;2612;p4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3" name="Google Shape;2613;p4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4" name="Google Shape;2614;p4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5" name="Google Shape;2615;p4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6" name="Google Shape;2616;p4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617" name="Google Shape;2617;p48"/>
          <p:cNvGrpSpPr/>
          <p:nvPr/>
        </p:nvGrpSpPr>
        <p:grpSpPr>
          <a:xfrm>
            <a:off x="-103949" y="23815"/>
            <a:ext cx="12272671" cy="6830505"/>
            <a:chOff x="-25578" y="5513622"/>
            <a:chExt cx="12096068" cy="6235057"/>
          </a:xfrm>
        </p:grpSpPr>
        <p:sp>
          <p:nvSpPr>
            <p:cNvPr id="2618" name="Google Shape;2618;p48"/>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9" name="Google Shape;2619;p48"/>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2620" name="Google Shape;2620;p48"/>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2621" name="Google Shape;2621;p48"/>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2" name="Google Shape;2622;p48"/>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623" name="Google Shape;2623;p48"/>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624" name="Google Shape;2624;p48"/>
          <p:cNvGrpSpPr/>
          <p:nvPr/>
        </p:nvGrpSpPr>
        <p:grpSpPr>
          <a:xfrm>
            <a:off x="-20816" y="15810"/>
            <a:ext cx="12157315" cy="6830505"/>
            <a:chOff x="88118" y="8476743"/>
            <a:chExt cx="11982372" cy="6235057"/>
          </a:xfrm>
        </p:grpSpPr>
        <p:sp>
          <p:nvSpPr>
            <p:cNvPr id="2625" name="Google Shape;2625;p48"/>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6" name="Google Shape;2626;p48"/>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2627" name="Google Shape;2627;p48"/>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628" name="Google Shape;2628;p48"/>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2629" name="Google Shape;2629;p48"/>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2630" name="Google Shape;2630;p48"/>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2631" name="Google Shape;2631;p48"/>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632" name="Google Shape;2632;p48"/>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2633" name="Google Shape;2633;p48"/>
          <p:cNvGrpSpPr/>
          <p:nvPr/>
        </p:nvGrpSpPr>
        <p:grpSpPr>
          <a:xfrm rot="632514">
            <a:off x="9266012" y="2709610"/>
            <a:ext cx="2098630" cy="2886169"/>
            <a:chOff x="6319795" y="1756605"/>
            <a:chExt cx="2561400" cy="3522600"/>
          </a:xfrm>
        </p:grpSpPr>
        <p:sp>
          <p:nvSpPr>
            <p:cNvPr id="2634" name="Google Shape;2634;p48"/>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35" name="Google Shape;2635;p48"/>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2636" name="Google Shape;2636;p48"/>
          <p:cNvGrpSpPr/>
          <p:nvPr/>
        </p:nvGrpSpPr>
        <p:grpSpPr>
          <a:xfrm rot="-608882">
            <a:off x="6809449" y="1817708"/>
            <a:ext cx="2561515" cy="3522758"/>
            <a:chOff x="6319795" y="1756605"/>
            <a:chExt cx="2561400" cy="3522600"/>
          </a:xfrm>
        </p:grpSpPr>
        <p:sp>
          <p:nvSpPr>
            <p:cNvPr id="2637" name="Google Shape;2637;p48"/>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38" name="Google Shape;2638;p48"/>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2639" name="Google Shape;2639;p48"/>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2640" name="Google Shape;2640;p48"/>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2641" name="Google Shape;2641;p48"/>
          <p:cNvGrpSpPr/>
          <p:nvPr/>
        </p:nvGrpSpPr>
        <p:grpSpPr>
          <a:xfrm>
            <a:off x="34448" y="-1397"/>
            <a:ext cx="12157315" cy="6830505"/>
            <a:chOff x="88118" y="11098070"/>
            <a:chExt cx="11982372" cy="6235057"/>
          </a:xfrm>
        </p:grpSpPr>
        <p:sp>
          <p:nvSpPr>
            <p:cNvPr id="2642" name="Google Shape;2642;p48"/>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3" name="Google Shape;2643;p48"/>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2644" name="Google Shape;2644;p48"/>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2645" name="Google Shape;2645;p48"/>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2646" name="Google Shape;2646;p48"/>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47" name="Google Shape;2647;p48"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2648" name="Google Shape;2648;p48"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2649" name="Google Shape;2649;p48"/>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2650" name="Google Shape;2650;p48"/>
          <p:cNvGrpSpPr/>
          <p:nvPr/>
        </p:nvGrpSpPr>
        <p:grpSpPr>
          <a:xfrm rot="2204993">
            <a:off x="1155873" y="13649882"/>
            <a:ext cx="2660567" cy="3839883"/>
            <a:chOff x="676110" y="1682435"/>
            <a:chExt cx="4567800" cy="5800413"/>
          </a:xfrm>
        </p:grpSpPr>
        <p:grpSp>
          <p:nvGrpSpPr>
            <p:cNvPr id="2651" name="Google Shape;2651;p48"/>
            <p:cNvGrpSpPr/>
            <p:nvPr/>
          </p:nvGrpSpPr>
          <p:grpSpPr>
            <a:xfrm>
              <a:off x="676110" y="1682435"/>
              <a:ext cx="4567800" cy="4686600"/>
              <a:chOff x="676110" y="1682435"/>
              <a:chExt cx="4567800" cy="4686600"/>
            </a:xfrm>
          </p:grpSpPr>
          <p:sp>
            <p:nvSpPr>
              <p:cNvPr id="2652" name="Google Shape;2652;p48"/>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3" name="Google Shape;2653;p48"/>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654" name="Google Shape;2654;p48"/>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2655" name="Google Shape;2655;p48"/>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2656" name="Google Shape;2656;p48"/>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2657" name="Google Shape;2657;p48"/>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2658" name="Google Shape;2658;p48"/>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2659" name="Google Shape;2659;p48"/>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660" name="Google Shape;2660;p48"/>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2661" name="Google Shape;2661;p48"/>
          <p:cNvSpPr txBox="1"/>
          <p:nvPr/>
        </p:nvSpPr>
        <p:spPr>
          <a:xfrm>
            <a:off x="484832" y="1594294"/>
            <a:ext cx="6373397"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SzPts val="1100"/>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
        <p:nvSpPr>
          <p:cNvPr id="2662" name="Google Shape;2662;p48"/>
          <p:cNvSpPr txBox="1"/>
          <p:nvPr/>
        </p:nvSpPr>
        <p:spPr>
          <a:xfrm>
            <a:off x="645695" y="2244022"/>
            <a:ext cx="25911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dirty="0">
                <a:solidFill>
                  <a:srgbClr val="DDEAF6"/>
                </a:solidFill>
                <a:latin typeface="Lobster"/>
                <a:ea typeface="Lobster"/>
                <a:cs typeface="Lobster"/>
                <a:sym typeface="Lobster"/>
              </a:rPr>
              <a:t>Router Branch :</a:t>
            </a:r>
            <a:endParaRPr sz="3000" dirty="0">
              <a:solidFill>
                <a:srgbClr val="DDEAF6"/>
              </a:solidFill>
              <a:latin typeface="Lobster"/>
              <a:ea typeface="Lobster"/>
              <a:cs typeface="Lobster"/>
              <a:sym typeface="Lobster"/>
            </a:endParaRPr>
          </a:p>
        </p:txBody>
      </p:sp>
      <p:pic>
        <p:nvPicPr>
          <p:cNvPr id="2663" name="Google Shape;2663;p48"/>
          <p:cNvPicPr preferRelativeResize="0"/>
          <p:nvPr/>
        </p:nvPicPr>
        <p:blipFill>
          <a:blip r:embed="rId17">
            <a:alphaModFix/>
          </a:blip>
          <a:stretch>
            <a:fillRect/>
          </a:stretch>
        </p:blipFill>
        <p:spPr>
          <a:xfrm>
            <a:off x="2237122" y="2709335"/>
            <a:ext cx="8733626" cy="3918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grpSp>
        <p:nvGrpSpPr>
          <p:cNvPr id="2668" name="Google Shape;2668;p49"/>
          <p:cNvGrpSpPr/>
          <p:nvPr/>
        </p:nvGrpSpPr>
        <p:grpSpPr>
          <a:xfrm>
            <a:off x="18948" y="38919"/>
            <a:ext cx="12192005" cy="3131185"/>
            <a:chOff x="1" y="138545"/>
            <a:chExt cx="12192005" cy="3131185"/>
          </a:xfrm>
        </p:grpSpPr>
        <p:sp>
          <p:nvSpPr>
            <p:cNvPr id="2669" name="Google Shape;2669;p49"/>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0" name="Google Shape;2670;p49"/>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1" name="Google Shape;2671;p49"/>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2" name="Google Shape;2672;p49"/>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3" name="Google Shape;2673;p49"/>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4" name="Google Shape;2674;p49"/>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675" name="Google Shape;2675;p49"/>
          <p:cNvGrpSpPr/>
          <p:nvPr/>
        </p:nvGrpSpPr>
        <p:grpSpPr>
          <a:xfrm>
            <a:off x="-24474" y="3486355"/>
            <a:ext cx="12192005" cy="3131185"/>
            <a:chOff x="7" y="3546767"/>
            <a:chExt cx="12192005" cy="3131185"/>
          </a:xfrm>
        </p:grpSpPr>
        <p:sp>
          <p:nvSpPr>
            <p:cNvPr id="2676" name="Google Shape;2676;p49"/>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7" name="Google Shape;2677;p49"/>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8" name="Google Shape;2678;p49"/>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9" name="Google Shape;2679;p49"/>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0" name="Google Shape;2680;p49"/>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1" name="Google Shape;2681;p49"/>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682" name="Google Shape;2682;p49"/>
          <p:cNvGrpSpPr/>
          <p:nvPr/>
        </p:nvGrpSpPr>
        <p:grpSpPr>
          <a:xfrm>
            <a:off x="32455" y="765"/>
            <a:ext cx="5715066" cy="6858000"/>
            <a:chOff x="6317685" y="0"/>
            <a:chExt cx="5715066" cy="6858000"/>
          </a:xfrm>
        </p:grpSpPr>
        <p:sp>
          <p:nvSpPr>
            <p:cNvPr id="2683" name="Google Shape;2683;p4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4" name="Google Shape;2684;p4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5" name="Google Shape;2685;p4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6" name="Google Shape;2686;p4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7" name="Google Shape;2687;p4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8" name="Google Shape;2688;p4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9" name="Google Shape;2689;p4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0" name="Google Shape;2690;p4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1" name="Google Shape;2691;p4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2" name="Google Shape;2692;p4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693" name="Google Shape;2693;p49"/>
          <p:cNvGrpSpPr/>
          <p:nvPr/>
        </p:nvGrpSpPr>
        <p:grpSpPr>
          <a:xfrm>
            <a:off x="6131651" y="25068"/>
            <a:ext cx="5715066" cy="6858000"/>
            <a:chOff x="6317685" y="0"/>
            <a:chExt cx="5715066" cy="6858000"/>
          </a:xfrm>
        </p:grpSpPr>
        <p:sp>
          <p:nvSpPr>
            <p:cNvPr id="2694" name="Google Shape;2694;p4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5" name="Google Shape;2695;p4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6" name="Google Shape;2696;p4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7" name="Google Shape;2697;p4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8" name="Google Shape;2698;p4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9" name="Google Shape;2699;p4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0" name="Google Shape;2700;p4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1" name="Google Shape;2701;p4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2" name="Google Shape;2702;p4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3" name="Google Shape;2703;p4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704" name="Google Shape;2704;p49"/>
          <p:cNvGrpSpPr/>
          <p:nvPr/>
        </p:nvGrpSpPr>
        <p:grpSpPr>
          <a:xfrm>
            <a:off x="-103949" y="23815"/>
            <a:ext cx="12272671" cy="6830505"/>
            <a:chOff x="-25578" y="5513622"/>
            <a:chExt cx="12096068" cy="6235057"/>
          </a:xfrm>
        </p:grpSpPr>
        <p:sp>
          <p:nvSpPr>
            <p:cNvPr id="2705" name="Google Shape;2705;p49"/>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6" name="Google Shape;2706;p49"/>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2707" name="Google Shape;2707;p49"/>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2708" name="Google Shape;2708;p49"/>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9" name="Google Shape;2709;p49"/>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710" name="Google Shape;2710;p49"/>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711" name="Google Shape;2711;p49"/>
          <p:cNvGrpSpPr/>
          <p:nvPr/>
        </p:nvGrpSpPr>
        <p:grpSpPr>
          <a:xfrm>
            <a:off x="-20816" y="15810"/>
            <a:ext cx="12157315" cy="6830505"/>
            <a:chOff x="88118" y="8476743"/>
            <a:chExt cx="11982372" cy="6235057"/>
          </a:xfrm>
        </p:grpSpPr>
        <p:sp>
          <p:nvSpPr>
            <p:cNvPr id="2712" name="Google Shape;2712;p49"/>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3" name="Google Shape;2713;p49"/>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2714" name="Google Shape;2714;p49"/>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715" name="Google Shape;2715;p49"/>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2716" name="Google Shape;2716;p49"/>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2717" name="Google Shape;2717;p49"/>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2718" name="Google Shape;2718;p49"/>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719" name="Google Shape;2719;p49"/>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2720" name="Google Shape;2720;p49"/>
          <p:cNvGrpSpPr/>
          <p:nvPr/>
        </p:nvGrpSpPr>
        <p:grpSpPr>
          <a:xfrm rot="632514">
            <a:off x="9266012" y="2709610"/>
            <a:ext cx="2098630" cy="2886169"/>
            <a:chOff x="6319795" y="1756605"/>
            <a:chExt cx="2561400" cy="3522600"/>
          </a:xfrm>
        </p:grpSpPr>
        <p:sp>
          <p:nvSpPr>
            <p:cNvPr id="2721" name="Google Shape;2721;p49"/>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22" name="Google Shape;2722;p49"/>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2723" name="Google Shape;2723;p49"/>
          <p:cNvGrpSpPr/>
          <p:nvPr/>
        </p:nvGrpSpPr>
        <p:grpSpPr>
          <a:xfrm rot="-608882">
            <a:off x="6809449" y="1817708"/>
            <a:ext cx="2561515" cy="3522758"/>
            <a:chOff x="6319795" y="1756605"/>
            <a:chExt cx="2561400" cy="3522600"/>
          </a:xfrm>
        </p:grpSpPr>
        <p:sp>
          <p:nvSpPr>
            <p:cNvPr id="2724" name="Google Shape;2724;p49"/>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25" name="Google Shape;2725;p49"/>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2726" name="Google Shape;2726;p49"/>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2727" name="Google Shape;2727;p49"/>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2728" name="Google Shape;2728;p49"/>
          <p:cNvGrpSpPr/>
          <p:nvPr/>
        </p:nvGrpSpPr>
        <p:grpSpPr>
          <a:xfrm>
            <a:off x="34448" y="-1397"/>
            <a:ext cx="12157315" cy="6830505"/>
            <a:chOff x="88118" y="11098070"/>
            <a:chExt cx="11982372" cy="6235057"/>
          </a:xfrm>
        </p:grpSpPr>
        <p:sp>
          <p:nvSpPr>
            <p:cNvPr id="2729" name="Google Shape;2729;p49"/>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0" name="Google Shape;2730;p49"/>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2731" name="Google Shape;2731;p49"/>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2732" name="Google Shape;2732;p49"/>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2733" name="Google Shape;2733;p49"/>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34" name="Google Shape;2734;p49"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2735" name="Google Shape;2735;p49"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2736" name="Google Shape;2736;p49"/>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2737" name="Google Shape;2737;p49"/>
          <p:cNvGrpSpPr/>
          <p:nvPr/>
        </p:nvGrpSpPr>
        <p:grpSpPr>
          <a:xfrm rot="2204993">
            <a:off x="1155873" y="13649882"/>
            <a:ext cx="2660567" cy="3839883"/>
            <a:chOff x="676110" y="1682435"/>
            <a:chExt cx="4567800" cy="5800413"/>
          </a:xfrm>
        </p:grpSpPr>
        <p:grpSp>
          <p:nvGrpSpPr>
            <p:cNvPr id="2738" name="Google Shape;2738;p49"/>
            <p:cNvGrpSpPr/>
            <p:nvPr/>
          </p:nvGrpSpPr>
          <p:grpSpPr>
            <a:xfrm>
              <a:off x="676110" y="1682435"/>
              <a:ext cx="4567800" cy="4686600"/>
              <a:chOff x="676110" y="1682435"/>
              <a:chExt cx="4567800" cy="4686600"/>
            </a:xfrm>
          </p:grpSpPr>
          <p:sp>
            <p:nvSpPr>
              <p:cNvPr id="2739" name="Google Shape;2739;p49"/>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0" name="Google Shape;2740;p49"/>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741" name="Google Shape;2741;p49"/>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2742" name="Google Shape;2742;p49"/>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2743" name="Google Shape;2743;p49"/>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2744" name="Google Shape;2744;p49"/>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2745" name="Google Shape;2745;p49"/>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2746" name="Google Shape;2746;p49"/>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747" name="Google Shape;2747;p49"/>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2748" name="Google Shape;2748;p49"/>
          <p:cNvSpPr txBox="1"/>
          <p:nvPr/>
        </p:nvSpPr>
        <p:spPr>
          <a:xfrm>
            <a:off x="484832" y="1585442"/>
            <a:ext cx="6189359"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SzPts val="1100"/>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
        <p:nvSpPr>
          <p:cNvPr id="2749" name="Google Shape;2749;p49"/>
          <p:cNvSpPr txBox="1"/>
          <p:nvPr/>
        </p:nvSpPr>
        <p:spPr>
          <a:xfrm>
            <a:off x="904539" y="2404166"/>
            <a:ext cx="25911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dirty="0">
                <a:solidFill>
                  <a:srgbClr val="DDEAF6"/>
                </a:solidFill>
                <a:latin typeface="Lobster"/>
                <a:ea typeface="Lobster"/>
                <a:cs typeface="Lobster"/>
                <a:sym typeface="Lobster"/>
              </a:rPr>
              <a:t>Router Branch :</a:t>
            </a:r>
            <a:endParaRPr sz="3000" dirty="0">
              <a:solidFill>
                <a:srgbClr val="DDEAF6"/>
              </a:solidFill>
              <a:latin typeface="Lobster"/>
              <a:ea typeface="Lobster"/>
              <a:cs typeface="Lobster"/>
              <a:sym typeface="Lobster"/>
            </a:endParaRPr>
          </a:p>
        </p:txBody>
      </p:sp>
      <p:pic>
        <p:nvPicPr>
          <p:cNvPr id="2750" name="Google Shape;2750;p49"/>
          <p:cNvPicPr preferRelativeResize="0"/>
          <p:nvPr/>
        </p:nvPicPr>
        <p:blipFill>
          <a:blip r:embed="rId17">
            <a:alphaModFix/>
          </a:blip>
          <a:stretch>
            <a:fillRect/>
          </a:stretch>
        </p:blipFill>
        <p:spPr>
          <a:xfrm>
            <a:off x="1065352" y="3307978"/>
            <a:ext cx="10545600" cy="31258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54"/>
        <p:cNvGrpSpPr/>
        <p:nvPr/>
      </p:nvGrpSpPr>
      <p:grpSpPr>
        <a:xfrm>
          <a:off x="0" y="0"/>
          <a:ext cx="0" cy="0"/>
          <a:chOff x="0" y="0"/>
          <a:chExt cx="0" cy="0"/>
        </a:xfrm>
      </p:grpSpPr>
      <p:grpSp>
        <p:nvGrpSpPr>
          <p:cNvPr id="2755" name="Google Shape;2755;p50"/>
          <p:cNvGrpSpPr/>
          <p:nvPr/>
        </p:nvGrpSpPr>
        <p:grpSpPr>
          <a:xfrm>
            <a:off x="18948" y="38919"/>
            <a:ext cx="12192005" cy="3131185"/>
            <a:chOff x="1" y="138545"/>
            <a:chExt cx="12192005" cy="3131185"/>
          </a:xfrm>
        </p:grpSpPr>
        <p:sp>
          <p:nvSpPr>
            <p:cNvPr id="2756" name="Google Shape;2756;p50"/>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7" name="Google Shape;2757;p50"/>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8" name="Google Shape;2758;p50"/>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9" name="Google Shape;2759;p50"/>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0" name="Google Shape;2760;p50"/>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1" name="Google Shape;2761;p50"/>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762" name="Google Shape;2762;p50"/>
          <p:cNvGrpSpPr/>
          <p:nvPr/>
        </p:nvGrpSpPr>
        <p:grpSpPr>
          <a:xfrm>
            <a:off x="-24474" y="3486355"/>
            <a:ext cx="12192005" cy="3131185"/>
            <a:chOff x="7" y="3546767"/>
            <a:chExt cx="12192005" cy="3131185"/>
          </a:xfrm>
        </p:grpSpPr>
        <p:sp>
          <p:nvSpPr>
            <p:cNvPr id="2763" name="Google Shape;2763;p50"/>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4" name="Google Shape;2764;p50"/>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5" name="Google Shape;2765;p50"/>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6" name="Google Shape;2766;p50"/>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7" name="Google Shape;2767;p50"/>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8" name="Google Shape;2768;p50"/>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769" name="Google Shape;2769;p50"/>
          <p:cNvGrpSpPr/>
          <p:nvPr/>
        </p:nvGrpSpPr>
        <p:grpSpPr>
          <a:xfrm>
            <a:off x="32455" y="765"/>
            <a:ext cx="5715066" cy="6858000"/>
            <a:chOff x="6317685" y="0"/>
            <a:chExt cx="5715066" cy="6858000"/>
          </a:xfrm>
        </p:grpSpPr>
        <p:sp>
          <p:nvSpPr>
            <p:cNvPr id="2770" name="Google Shape;2770;p5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1" name="Google Shape;2771;p5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2" name="Google Shape;2772;p5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3" name="Google Shape;2773;p5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4" name="Google Shape;2774;p5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5" name="Google Shape;2775;p5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6" name="Google Shape;2776;p5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7" name="Google Shape;2777;p5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8" name="Google Shape;2778;p5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9" name="Google Shape;2779;p5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780" name="Google Shape;2780;p50"/>
          <p:cNvGrpSpPr/>
          <p:nvPr/>
        </p:nvGrpSpPr>
        <p:grpSpPr>
          <a:xfrm>
            <a:off x="6131651" y="25068"/>
            <a:ext cx="5715066" cy="6858000"/>
            <a:chOff x="6317685" y="0"/>
            <a:chExt cx="5715066" cy="6858000"/>
          </a:xfrm>
        </p:grpSpPr>
        <p:sp>
          <p:nvSpPr>
            <p:cNvPr id="2781" name="Google Shape;2781;p5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2" name="Google Shape;2782;p5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3" name="Google Shape;2783;p5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4" name="Google Shape;2784;p5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5" name="Google Shape;2785;p5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6" name="Google Shape;2786;p5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7" name="Google Shape;2787;p5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8" name="Google Shape;2788;p5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9" name="Google Shape;2789;p5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0" name="Google Shape;2790;p5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791" name="Google Shape;2791;p50"/>
          <p:cNvGrpSpPr/>
          <p:nvPr/>
        </p:nvGrpSpPr>
        <p:grpSpPr>
          <a:xfrm>
            <a:off x="-103949" y="23815"/>
            <a:ext cx="12272671" cy="6830505"/>
            <a:chOff x="-25578" y="5513622"/>
            <a:chExt cx="12096068" cy="6235057"/>
          </a:xfrm>
        </p:grpSpPr>
        <p:sp>
          <p:nvSpPr>
            <p:cNvPr id="2792" name="Google Shape;2792;p50"/>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3" name="Google Shape;2793;p50"/>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2794" name="Google Shape;2794;p50"/>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2795" name="Google Shape;2795;p50"/>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6" name="Google Shape;2796;p50"/>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797" name="Google Shape;2797;p50"/>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798" name="Google Shape;2798;p50"/>
          <p:cNvGrpSpPr/>
          <p:nvPr/>
        </p:nvGrpSpPr>
        <p:grpSpPr>
          <a:xfrm>
            <a:off x="-20816" y="15810"/>
            <a:ext cx="12157315" cy="6830505"/>
            <a:chOff x="88118" y="8476743"/>
            <a:chExt cx="11982372" cy="6235057"/>
          </a:xfrm>
        </p:grpSpPr>
        <p:sp>
          <p:nvSpPr>
            <p:cNvPr id="2799" name="Google Shape;2799;p50"/>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0" name="Google Shape;2800;p50"/>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2801" name="Google Shape;2801;p50"/>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802" name="Google Shape;2802;p50"/>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2803" name="Google Shape;2803;p50"/>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2804" name="Google Shape;2804;p50"/>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2805" name="Google Shape;2805;p50"/>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806" name="Google Shape;2806;p50"/>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2807" name="Google Shape;2807;p50"/>
          <p:cNvGrpSpPr/>
          <p:nvPr/>
        </p:nvGrpSpPr>
        <p:grpSpPr>
          <a:xfrm rot="632514">
            <a:off x="9266012" y="2709610"/>
            <a:ext cx="2098630" cy="2886169"/>
            <a:chOff x="6319795" y="1756605"/>
            <a:chExt cx="2561400" cy="3522600"/>
          </a:xfrm>
        </p:grpSpPr>
        <p:sp>
          <p:nvSpPr>
            <p:cNvPr id="2808" name="Google Shape;2808;p50"/>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09" name="Google Shape;2809;p50"/>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2810" name="Google Shape;2810;p50"/>
          <p:cNvGrpSpPr/>
          <p:nvPr/>
        </p:nvGrpSpPr>
        <p:grpSpPr>
          <a:xfrm rot="-608882">
            <a:off x="6809449" y="1817708"/>
            <a:ext cx="2561515" cy="3522758"/>
            <a:chOff x="6319795" y="1756605"/>
            <a:chExt cx="2561400" cy="3522600"/>
          </a:xfrm>
        </p:grpSpPr>
        <p:sp>
          <p:nvSpPr>
            <p:cNvPr id="2811" name="Google Shape;2811;p50"/>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12" name="Google Shape;2812;p50"/>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2813" name="Google Shape;2813;p50"/>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2814" name="Google Shape;2814;p50"/>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2815" name="Google Shape;2815;p50"/>
          <p:cNvGrpSpPr/>
          <p:nvPr/>
        </p:nvGrpSpPr>
        <p:grpSpPr>
          <a:xfrm>
            <a:off x="34448" y="-1397"/>
            <a:ext cx="12157315" cy="6830505"/>
            <a:chOff x="88118" y="11098070"/>
            <a:chExt cx="11982372" cy="6235057"/>
          </a:xfrm>
        </p:grpSpPr>
        <p:sp>
          <p:nvSpPr>
            <p:cNvPr id="2816" name="Google Shape;2816;p50"/>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7" name="Google Shape;2817;p50"/>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2818" name="Google Shape;2818;p50"/>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2819" name="Google Shape;2819;p50"/>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2820" name="Google Shape;2820;p50"/>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21" name="Google Shape;2821;p50"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2822" name="Google Shape;2822;p50"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2823" name="Google Shape;2823;p50"/>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2824" name="Google Shape;2824;p50"/>
          <p:cNvGrpSpPr/>
          <p:nvPr/>
        </p:nvGrpSpPr>
        <p:grpSpPr>
          <a:xfrm rot="2204993">
            <a:off x="1155873" y="13649882"/>
            <a:ext cx="2660567" cy="3839883"/>
            <a:chOff x="676110" y="1682435"/>
            <a:chExt cx="4567800" cy="5800413"/>
          </a:xfrm>
        </p:grpSpPr>
        <p:grpSp>
          <p:nvGrpSpPr>
            <p:cNvPr id="2825" name="Google Shape;2825;p50"/>
            <p:cNvGrpSpPr/>
            <p:nvPr/>
          </p:nvGrpSpPr>
          <p:grpSpPr>
            <a:xfrm>
              <a:off x="676110" y="1682435"/>
              <a:ext cx="4567800" cy="4686600"/>
              <a:chOff x="676110" y="1682435"/>
              <a:chExt cx="4567800" cy="4686600"/>
            </a:xfrm>
          </p:grpSpPr>
          <p:sp>
            <p:nvSpPr>
              <p:cNvPr id="2826" name="Google Shape;2826;p50"/>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7" name="Google Shape;2827;p50"/>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828" name="Google Shape;2828;p50"/>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2829" name="Google Shape;2829;p50"/>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2830" name="Google Shape;2830;p50"/>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2831" name="Google Shape;2831;p50"/>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2832" name="Google Shape;2832;p50"/>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2833" name="Google Shape;2833;p50"/>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834" name="Google Shape;2834;p50"/>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2835" name="Google Shape;2835;p50"/>
          <p:cNvSpPr txBox="1"/>
          <p:nvPr/>
        </p:nvSpPr>
        <p:spPr>
          <a:xfrm>
            <a:off x="521925" y="1827050"/>
            <a:ext cx="6561564"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SzPts val="1100"/>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
        <p:nvSpPr>
          <p:cNvPr id="2836" name="Google Shape;2836;p50"/>
          <p:cNvSpPr txBox="1"/>
          <p:nvPr/>
        </p:nvSpPr>
        <p:spPr>
          <a:xfrm>
            <a:off x="486275" y="2505388"/>
            <a:ext cx="25911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a:solidFill>
                  <a:srgbClr val="DDEAF6"/>
                </a:solidFill>
                <a:latin typeface="Lobster"/>
                <a:ea typeface="Lobster"/>
                <a:cs typeface="Lobster"/>
                <a:sym typeface="Lobster"/>
              </a:rPr>
              <a:t>Internet:</a:t>
            </a:r>
            <a:endParaRPr sz="3000">
              <a:solidFill>
                <a:srgbClr val="DDEAF6"/>
              </a:solidFill>
              <a:latin typeface="Lobster"/>
              <a:ea typeface="Lobster"/>
              <a:cs typeface="Lobster"/>
              <a:sym typeface="Lobster"/>
            </a:endParaRPr>
          </a:p>
        </p:txBody>
      </p:sp>
      <p:pic>
        <p:nvPicPr>
          <p:cNvPr id="2837" name="Google Shape;2837;p50"/>
          <p:cNvPicPr preferRelativeResize="0"/>
          <p:nvPr/>
        </p:nvPicPr>
        <p:blipFill>
          <a:blip r:embed="rId17">
            <a:alphaModFix/>
          </a:blip>
          <a:stretch>
            <a:fillRect/>
          </a:stretch>
        </p:blipFill>
        <p:spPr>
          <a:xfrm>
            <a:off x="2515732" y="2558132"/>
            <a:ext cx="9060651" cy="40877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41"/>
        <p:cNvGrpSpPr/>
        <p:nvPr/>
      </p:nvGrpSpPr>
      <p:grpSpPr>
        <a:xfrm>
          <a:off x="0" y="0"/>
          <a:ext cx="0" cy="0"/>
          <a:chOff x="0" y="0"/>
          <a:chExt cx="0" cy="0"/>
        </a:xfrm>
      </p:grpSpPr>
      <p:grpSp>
        <p:nvGrpSpPr>
          <p:cNvPr id="2842" name="Google Shape;2842;p51"/>
          <p:cNvGrpSpPr/>
          <p:nvPr/>
        </p:nvGrpSpPr>
        <p:grpSpPr>
          <a:xfrm>
            <a:off x="18948" y="38919"/>
            <a:ext cx="12192005" cy="3131185"/>
            <a:chOff x="1" y="138545"/>
            <a:chExt cx="12192005" cy="3131185"/>
          </a:xfrm>
        </p:grpSpPr>
        <p:sp>
          <p:nvSpPr>
            <p:cNvPr id="2843" name="Google Shape;2843;p51"/>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4" name="Google Shape;2844;p51"/>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5" name="Google Shape;2845;p51"/>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6" name="Google Shape;2846;p51"/>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7" name="Google Shape;2847;p51"/>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8" name="Google Shape;2848;p51"/>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49" name="Google Shape;2849;p51"/>
          <p:cNvGrpSpPr/>
          <p:nvPr/>
        </p:nvGrpSpPr>
        <p:grpSpPr>
          <a:xfrm>
            <a:off x="-24474" y="3486355"/>
            <a:ext cx="12192005" cy="3131185"/>
            <a:chOff x="7" y="3546767"/>
            <a:chExt cx="12192005" cy="3131185"/>
          </a:xfrm>
        </p:grpSpPr>
        <p:sp>
          <p:nvSpPr>
            <p:cNvPr id="2850" name="Google Shape;2850;p51"/>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1" name="Google Shape;2851;p51"/>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2" name="Google Shape;2852;p51"/>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3" name="Google Shape;2853;p51"/>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4" name="Google Shape;2854;p51"/>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5" name="Google Shape;2855;p51"/>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56" name="Google Shape;2856;p51"/>
          <p:cNvGrpSpPr/>
          <p:nvPr/>
        </p:nvGrpSpPr>
        <p:grpSpPr>
          <a:xfrm>
            <a:off x="32455" y="765"/>
            <a:ext cx="5715066" cy="6858000"/>
            <a:chOff x="6317685" y="0"/>
            <a:chExt cx="5715066" cy="6858000"/>
          </a:xfrm>
        </p:grpSpPr>
        <p:sp>
          <p:nvSpPr>
            <p:cNvPr id="2857" name="Google Shape;2857;p5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8" name="Google Shape;2858;p5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9" name="Google Shape;2859;p5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0" name="Google Shape;2860;p5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1" name="Google Shape;2861;p5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2" name="Google Shape;2862;p5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3" name="Google Shape;2863;p5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4" name="Google Shape;2864;p5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5" name="Google Shape;2865;p5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6" name="Google Shape;2866;p5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67" name="Google Shape;2867;p51"/>
          <p:cNvGrpSpPr/>
          <p:nvPr/>
        </p:nvGrpSpPr>
        <p:grpSpPr>
          <a:xfrm>
            <a:off x="6131651" y="25068"/>
            <a:ext cx="5715066" cy="6858000"/>
            <a:chOff x="6317685" y="0"/>
            <a:chExt cx="5715066" cy="6858000"/>
          </a:xfrm>
        </p:grpSpPr>
        <p:sp>
          <p:nvSpPr>
            <p:cNvPr id="2868" name="Google Shape;2868;p5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9" name="Google Shape;2869;p5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0" name="Google Shape;2870;p5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1" name="Google Shape;2871;p5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2" name="Google Shape;2872;p5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3" name="Google Shape;2873;p5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4" name="Google Shape;2874;p5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5" name="Google Shape;2875;p5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6" name="Google Shape;2876;p5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7" name="Google Shape;2877;p5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78" name="Google Shape;2878;p51"/>
          <p:cNvGrpSpPr/>
          <p:nvPr/>
        </p:nvGrpSpPr>
        <p:grpSpPr>
          <a:xfrm>
            <a:off x="-103949" y="23815"/>
            <a:ext cx="12272671" cy="6830505"/>
            <a:chOff x="-25578" y="5513622"/>
            <a:chExt cx="12096068" cy="6235057"/>
          </a:xfrm>
        </p:grpSpPr>
        <p:sp>
          <p:nvSpPr>
            <p:cNvPr id="2879" name="Google Shape;2879;p51"/>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0" name="Google Shape;2880;p51"/>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2881" name="Google Shape;2881;p51"/>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2882" name="Google Shape;2882;p51"/>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3" name="Google Shape;2883;p51"/>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884" name="Google Shape;2884;p51"/>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885" name="Google Shape;2885;p51"/>
          <p:cNvGrpSpPr/>
          <p:nvPr/>
        </p:nvGrpSpPr>
        <p:grpSpPr>
          <a:xfrm>
            <a:off x="-20816" y="15810"/>
            <a:ext cx="12157315" cy="6830505"/>
            <a:chOff x="88118" y="8476743"/>
            <a:chExt cx="11982372" cy="6235057"/>
          </a:xfrm>
        </p:grpSpPr>
        <p:sp>
          <p:nvSpPr>
            <p:cNvPr id="2886" name="Google Shape;2886;p51"/>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7" name="Google Shape;2887;p51"/>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2888" name="Google Shape;2888;p51"/>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889" name="Google Shape;2889;p51"/>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2890" name="Google Shape;2890;p51"/>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2891" name="Google Shape;2891;p51"/>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2892" name="Google Shape;2892;p51"/>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893" name="Google Shape;2893;p51"/>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2894" name="Google Shape;2894;p51"/>
          <p:cNvGrpSpPr/>
          <p:nvPr/>
        </p:nvGrpSpPr>
        <p:grpSpPr>
          <a:xfrm rot="632514">
            <a:off x="9266012" y="2709610"/>
            <a:ext cx="2098630" cy="2886169"/>
            <a:chOff x="6319795" y="1756605"/>
            <a:chExt cx="2561400" cy="3522600"/>
          </a:xfrm>
        </p:grpSpPr>
        <p:sp>
          <p:nvSpPr>
            <p:cNvPr id="2895" name="Google Shape;2895;p51"/>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96" name="Google Shape;2896;p51"/>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2897" name="Google Shape;2897;p51"/>
          <p:cNvGrpSpPr/>
          <p:nvPr/>
        </p:nvGrpSpPr>
        <p:grpSpPr>
          <a:xfrm rot="-608882">
            <a:off x="6809449" y="1817708"/>
            <a:ext cx="2561515" cy="3522758"/>
            <a:chOff x="6319795" y="1756605"/>
            <a:chExt cx="2561400" cy="3522600"/>
          </a:xfrm>
        </p:grpSpPr>
        <p:sp>
          <p:nvSpPr>
            <p:cNvPr id="2898" name="Google Shape;2898;p51"/>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99" name="Google Shape;2899;p51"/>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2900" name="Google Shape;2900;p51"/>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2901" name="Google Shape;2901;p51"/>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2902" name="Google Shape;2902;p51"/>
          <p:cNvGrpSpPr/>
          <p:nvPr/>
        </p:nvGrpSpPr>
        <p:grpSpPr>
          <a:xfrm>
            <a:off x="34448" y="-1397"/>
            <a:ext cx="12157315" cy="6830505"/>
            <a:chOff x="88118" y="11098070"/>
            <a:chExt cx="11982372" cy="6235057"/>
          </a:xfrm>
        </p:grpSpPr>
        <p:sp>
          <p:nvSpPr>
            <p:cNvPr id="2903" name="Google Shape;2903;p51"/>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4" name="Google Shape;2904;p51"/>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2905" name="Google Shape;2905;p51"/>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2906" name="Google Shape;2906;p51"/>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2907" name="Google Shape;2907;p51"/>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08" name="Google Shape;2908;p51"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2909" name="Google Shape;2909;p51"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2910" name="Google Shape;2910;p51"/>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2911" name="Google Shape;2911;p51"/>
          <p:cNvGrpSpPr/>
          <p:nvPr/>
        </p:nvGrpSpPr>
        <p:grpSpPr>
          <a:xfrm rot="2204993">
            <a:off x="1155873" y="13649882"/>
            <a:ext cx="2660567" cy="3839883"/>
            <a:chOff x="676110" y="1682435"/>
            <a:chExt cx="4567800" cy="5800413"/>
          </a:xfrm>
        </p:grpSpPr>
        <p:grpSp>
          <p:nvGrpSpPr>
            <p:cNvPr id="2912" name="Google Shape;2912;p51"/>
            <p:cNvGrpSpPr/>
            <p:nvPr/>
          </p:nvGrpSpPr>
          <p:grpSpPr>
            <a:xfrm>
              <a:off x="676110" y="1682435"/>
              <a:ext cx="4567800" cy="4686600"/>
              <a:chOff x="676110" y="1682435"/>
              <a:chExt cx="4567800" cy="4686600"/>
            </a:xfrm>
          </p:grpSpPr>
          <p:sp>
            <p:nvSpPr>
              <p:cNvPr id="2913" name="Google Shape;2913;p51"/>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14" name="Google Shape;2914;p51"/>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915" name="Google Shape;2915;p51"/>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2916" name="Google Shape;2916;p51"/>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2917" name="Google Shape;2917;p51"/>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2918" name="Google Shape;2918;p51"/>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2919" name="Google Shape;2919;p51"/>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2920" name="Google Shape;2920;p51"/>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921" name="Google Shape;2921;p51"/>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2922" name="Google Shape;2922;p51"/>
          <p:cNvSpPr txBox="1"/>
          <p:nvPr/>
        </p:nvSpPr>
        <p:spPr>
          <a:xfrm>
            <a:off x="521925" y="1827050"/>
            <a:ext cx="6638816"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SzPts val="1100"/>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
        <p:nvSpPr>
          <p:cNvPr id="2923" name="Google Shape;2923;p51"/>
          <p:cNvSpPr txBox="1"/>
          <p:nvPr/>
        </p:nvSpPr>
        <p:spPr>
          <a:xfrm>
            <a:off x="486275" y="2505388"/>
            <a:ext cx="25911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a:solidFill>
                  <a:srgbClr val="DDEAF6"/>
                </a:solidFill>
                <a:latin typeface="Lobster"/>
                <a:ea typeface="Lobster"/>
                <a:cs typeface="Lobster"/>
                <a:sym typeface="Lobster"/>
              </a:rPr>
              <a:t>Internet:</a:t>
            </a:r>
            <a:endParaRPr sz="3000">
              <a:solidFill>
                <a:srgbClr val="DDEAF6"/>
              </a:solidFill>
              <a:latin typeface="Lobster"/>
              <a:ea typeface="Lobster"/>
              <a:cs typeface="Lobster"/>
              <a:sym typeface="Lobster"/>
            </a:endParaRPr>
          </a:p>
        </p:txBody>
      </p:sp>
      <p:pic>
        <p:nvPicPr>
          <p:cNvPr id="2924" name="Google Shape;2924;p51"/>
          <p:cNvPicPr preferRelativeResize="0"/>
          <p:nvPr/>
        </p:nvPicPr>
        <p:blipFill>
          <a:blip r:embed="rId17">
            <a:alphaModFix/>
          </a:blip>
          <a:stretch>
            <a:fillRect/>
          </a:stretch>
        </p:blipFill>
        <p:spPr>
          <a:xfrm>
            <a:off x="350638" y="3342950"/>
            <a:ext cx="11414401" cy="2899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16"/>
          <p:cNvGrpSpPr/>
          <p:nvPr/>
        </p:nvGrpSpPr>
        <p:grpSpPr>
          <a:xfrm>
            <a:off x="18946" y="38919"/>
            <a:ext cx="12192007" cy="3131131"/>
            <a:chOff x="-1" y="138545"/>
            <a:chExt cx="12192007" cy="3131131"/>
          </a:xfrm>
        </p:grpSpPr>
        <p:sp>
          <p:nvSpPr>
            <p:cNvPr id="300" name="Google Shape;300;p16"/>
            <p:cNvSpPr/>
            <p:nvPr/>
          </p:nvSpPr>
          <p:spPr>
            <a:xfrm rot="5400000">
              <a:off x="5950527" y="-581198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16"/>
            <p:cNvSpPr/>
            <p:nvPr/>
          </p:nvSpPr>
          <p:spPr>
            <a:xfrm rot="5400000">
              <a:off x="5950528" y="-5243946"/>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16"/>
            <p:cNvSpPr/>
            <p:nvPr/>
          </p:nvSpPr>
          <p:spPr>
            <a:xfrm rot="5400000">
              <a:off x="5950529" y="-4675909"/>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16"/>
            <p:cNvSpPr/>
            <p:nvPr/>
          </p:nvSpPr>
          <p:spPr>
            <a:xfrm rot="5400000">
              <a:off x="5950530" y="-4107872"/>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16"/>
            <p:cNvSpPr/>
            <p:nvPr/>
          </p:nvSpPr>
          <p:spPr>
            <a:xfrm rot="5400000">
              <a:off x="5950531" y="-3539835"/>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16"/>
            <p:cNvSpPr/>
            <p:nvPr/>
          </p:nvSpPr>
          <p:spPr>
            <a:xfrm rot="5400000">
              <a:off x="5950532" y="-2971798"/>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06" name="Google Shape;306;p16"/>
          <p:cNvGrpSpPr/>
          <p:nvPr/>
        </p:nvGrpSpPr>
        <p:grpSpPr>
          <a:xfrm>
            <a:off x="-24476" y="3486355"/>
            <a:ext cx="12192007" cy="3131131"/>
            <a:chOff x="5" y="3546767"/>
            <a:chExt cx="12192007" cy="3131131"/>
          </a:xfrm>
        </p:grpSpPr>
        <p:sp>
          <p:nvSpPr>
            <p:cNvPr id="307" name="Google Shape;307;p16"/>
            <p:cNvSpPr/>
            <p:nvPr/>
          </p:nvSpPr>
          <p:spPr>
            <a:xfrm rot="5400000">
              <a:off x="5950533" y="-2403761"/>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6"/>
            <p:cNvSpPr/>
            <p:nvPr/>
          </p:nvSpPr>
          <p:spPr>
            <a:xfrm rot="5400000">
              <a:off x="5950534" y="-18357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6"/>
            <p:cNvSpPr/>
            <p:nvPr/>
          </p:nvSpPr>
          <p:spPr>
            <a:xfrm rot="5400000">
              <a:off x="5950535" y="-1267687"/>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6"/>
            <p:cNvSpPr/>
            <p:nvPr/>
          </p:nvSpPr>
          <p:spPr>
            <a:xfrm rot="5400000">
              <a:off x="5950536" y="-699650"/>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16"/>
            <p:cNvSpPr/>
            <p:nvPr/>
          </p:nvSpPr>
          <p:spPr>
            <a:xfrm rot="5400000">
              <a:off x="5950537" y="-13161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6"/>
            <p:cNvSpPr/>
            <p:nvPr/>
          </p:nvSpPr>
          <p:spPr>
            <a:xfrm rot="5400000">
              <a:off x="5950538" y="4364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3" name="Google Shape;313;p16"/>
          <p:cNvGrpSpPr/>
          <p:nvPr/>
        </p:nvGrpSpPr>
        <p:grpSpPr>
          <a:xfrm>
            <a:off x="32455" y="765"/>
            <a:ext cx="5715012" cy="6858000"/>
            <a:chOff x="6317685" y="0"/>
            <a:chExt cx="5715012" cy="6858000"/>
          </a:xfrm>
        </p:grpSpPr>
        <p:sp>
          <p:nvSpPr>
            <p:cNvPr id="314" name="Google Shape;314;p16"/>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 name="Google Shape;315;p16"/>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 name="Google Shape;316;p16"/>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 name="Google Shape;317;p16"/>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16"/>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p16"/>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16"/>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16"/>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p16"/>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16"/>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24" name="Google Shape;324;p16"/>
          <p:cNvGrpSpPr/>
          <p:nvPr/>
        </p:nvGrpSpPr>
        <p:grpSpPr>
          <a:xfrm>
            <a:off x="6131651" y="25068"/>
            <a:ext cx="5715012" cy="6858000"/>
            <a:chOff x="6317685" y="0"/>
            <a:chExt cx="5715012" cy="6858000"/>
          </a:xfrm>
        </p:grpSpPr>
        <p:sp>
          <p:nvSpPr>
            <p:cNvPr id="325" name="Google Shape;325;p16"/>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16"/>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16"/>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 name="Google Shape;328;p16"/>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16"/>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 name="Google Shape;330;p16"/>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6"/>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6"/>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6"/>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6"/>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35" name="Google Shape;335;p16"/>
          <p:cNvSpPr/>
          <p:nvPr/>
        </p:nvSpPr>
        <p:spPr>
          <a:xfrm>
            <a:off x="1197850" y="443225"/>
            <a:ext cx="9478779" cy="1721648"/>
          </a:xfrm>
          <a:custGeom>
            <a:avLst/>
            <a:gdLst/>
            <a:ahLst/>
            <a:cxnLst/>
            <a:rect l="l" t="t" r="r" b="b"/>
            <a:pathLst>
              <a:path w="8501147" h="1721648" extrusionOk="0">
                <a:moveTo>
                  <a:pt x="2914" y="676306"/>
                </a:moveTo>
                <a:cubicBezTo>
                  <a:pt x="20377" y="566768"/>
                  <a:pt x="110864" y="660431"/>
                  <a:pt x="231514" y="552481"/>
                </a:cubicBezTo>
                <a:cubicBezTo>
                  <a:pt x="352164" y="444531"/>
                  <a:pt x="455352" y="103218"/>
                  <a:pt x="726814" y="28606"/>
                </a:cubicBezTo>
                <a:cubicBezTo>
                  <a:pt x="998276" y="-46006"/>
                  <a:pt x="1357051" y="60356"/>
                  <a:pt x="1860289" y="104806"/>
                </a:cubicBezTo>
                <a:cubicBezTo>
                  <a:pt x="2363527" y="149256"/>
                  <a:pt x="3131877" y="312768"/>
                  <a:pt x="3746239" y="295306"/>
                </a:cubicBezTo>
                <a:cubicBezTo>
                  <a:pt x="4360601" y="277844"/>
                  <a:pt x="5133714" y="3206"/>
                  <a:pt x="5546464" y="31"/>
                </a:cubicBezTo>
                <a:cubicBezTo>
                  <a:pt x="5959214" y="-3144"/>
                  <a:pt x="5829039" y="238156"/>
                  <a:pt x="6222739" y="276256"/>
                </a:cubicBezTo>
                <a:cubicBezTo>
                  <a:pt x="6616439" y="314356"/>
                  <a:pt x="7529252" y="155606"/>
                  <a:pt x="7908664" y="228631"/>
                </a:cubicBezTo>
                <a:cubicBezTo>
                  <a:pt x="8288076" y="301656"/>
                  <a:pt x="8470639" y="520731"/>
                  <a:pt x="8499214" y="714406"/>
                </a:cubicBezTo>
                <a:cubicBezTo>
                  <a:pt x="8527789" y="908081"/>
                  <a:pt x="8232514" y="1244631"/>
                  <a:pt x="8080114" y="1390681"/>
                </a:cubicBezTo>
                <a:cubicBezTo>
                  <a:pt x="7927714" y="1536731"/>
                  <a:pt x="7884851" y="1590706"/>
                  <a:pt x="7584814" y="1590706"/>
                </a:cubicBezTo>
                <a:cubicBezTo>
                  <a:pt x="7284777" y="1590706"/>
                  <a:pt x="6803764" y="1387506"/>
                  <a:pt x="6279889" y="1390681"/>
                </a:cubicBezTo>
                <a:cubicBezTo>
                  <a:pt x="5756014" y="1393856"/>
                  <a:pt x="4938451" y="1601819"/>
                  <a:pt x="4441564" y="1609756"/>
                </a:cubicBezTo>
                <a:cubicBezTo>
                  <a:pt x="3944677" y="1617693"/>
                  <a:pt x="3679564" y="1424019"/>
                  <a:pt x="3298564" y="1438306"/>
                </a:cubicBezTo>
                <a:cubicBezTo>
                  <a:pt x="2917564" y="1452593"/>
                  <a:pt x="2496876" y="1655794"/>
                  <a:pt x="2155564" y="1695481"/>
                </a:cubicBezTo>
                <a:cubicBezTo>
                  <a:pt x="1814252" y="1735168"/>
                  <a:pt x="1536439" y="1730406"/>
                  <a:pt x="1250689" y="1676431"/>
                </a:cubicBezTo>
                <a:cubicBezTo>
                  <a:pt x="964939" y="1622456"/>
                  <a:pt x="628389" y="1449418"/>
                  <a:pt x="441064" y="1371631"/>
                </a:cubicBezTo>
                <a:cubicBezTo>
                  <a:pt x="253739" y="1293844"/>
                  <a:pt x="204526" y="1325593"/>
                  <a:pt x="126739" y="1209706"/>
                </a:cubicBezTo>
                <a:cubicBezTo>
                  <a:pt x="48952" y="1093819"/>
                  <a:pt x="-14549" y="785844"/>
                  <a:pt x="2914" y="676306"/>
                </a:cubicBezTo>
                <a:close/>
              </a:path>
            </a:pathLst>
          </a:custGeom>
          <a:solidFill>
            <a:srgbClr val="DDEAF6"/>
          </a:solidFill>
          <a:ln w="12700" cap="flat" cmpd="sng">
            <a:solidFill>
              <a:srgbClr val="31538F"/>
            </a:solidFill>
            <a:prstDash val="solid"/>
            <a:miter lim="800000"/>
            <a:headEnd type="none" w="sm" len="sm"/>
            <a:tailEnd type="none" w="sm" len="sm"/>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16"/>
          <p:cNvSpPr txBox="1"/>
          <p:nvPr/>
        </p:nvSpPr>
        <p:spPr>
          <a:xfrm>
            <a:off x="1679858" y="668228"/>
            <a:ext cx="883228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Arial"/>
                <a:ea typeface="Arial"/>
                <a:cs typeface="Arial"/>
                <a:sym typeface="Arial"/>
              </a:rPr>
              <a:t>NỘI DUNG BÀI HỌC</a:t>
            </a:r>
            <a:endParaRPr sz="7200">
              <a:solidFill>
                <a:srgbClr val="00B0F0"/>
              </a:solidFill>
              <a:latin typeface="Arial"/>
              <a:ea typeface="Arial"/>
              <a:cs typeface="Arial"/>
              <a:sym typeface="Arial"/>
            </a:endParaRPr>
          </a:p>
        </p:txBody>
      </p:sp>
      <p:grpSp>
        <p:nvGrpSpPr>
          <p:cNvPr id="337" name="Google Shape;337;p16"/>
          <p:cNvGrpSpPr/>
          <p:nvPr/>
        </p:nvGrpSpPr>
        <p:grpSpPr>
          <a:xfrm rot="4924864">
            <a:off x="13051594" y="7066445"/>
            <a:ext cx="966306" cy="911231"/>
            <a:chOff x="6406910" y="4022527"/>
            <a:chExt cx="3309480" cy="3033725"/>
          </a:xfrm>
        </p:grpSpPr>
        <p:sp>
          <p:nvSpPr>
            <p:cNvPr id="338" name="Google Shape;338;p16"/>
            <p:cNvSpPr/>
            <p:nvPr/>
          </p:nvSpPr>
          <p:spPr>
            <a:xfrm>
              <a:off x="7001344" y="5547246"/>
              <a:ext cx="1164696" cy="1443321"/>
            </a:xfrm>
            <a:custGeom>
              <a:avLst/>
              <a:gdLst/>
              <a:ahLst/>
              <a:cxnLst/>
              <a:rect l="l" t="t" r="r" b="b"/>
              <a:pathLst>
                <a:path w="1164696" h="1443321" extrusionOk="0">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16"/>
            <p:cNvSpPr/>
            <p:nvPr/>
          </p:nvSpPr>
          <p:spPr>
            <a:xfrm>
              <a:off x="7951989" y="4088203"/>
              <a:ext cx="1164709" cy="1443355"/>
            </a:xfrm>
            <a:custGeom>
              <a:avLst/>
              <a:gdLst/>
              <a:ahLst/>
              <a:cxnLst/>
              <a:rect l="l" t="t" r="r" b="b"/>
              <a:pathLst>
                <a:path w="1164709" h="1443355" extrusionOk="0">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6"/>
            <p:cNvSpPr/>
            <p:nvPr/>
          </p:nvSpPr>
          <p:spPr>
            <a:xfrm>
              <a:off x="6406910" y="5113502"/>
              <a:ext cx="1655472" cy="954570"/>
            </a:xfrm>
            <a:custGeom>
              <a:avLst/>
              <a:gdLst/>
              <a:ahLst/>
              <a:cxnLst/>
              <a:rect l="l" t="t" r="r" b="b"/>
              <a:pathLst>
                <a:path w="1655472" h="954570" extrusionOk="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6"/>
            <p:cNvSpPr/>
            <p:nvPr/>
          </p:nvSpPr>
          <p:spPr>
            <a:xfrm>
              <a:off x="8060923" y="5005426"/>
              <a:ext cx="1655467" cy="954563"/>
            </a:xfrm>
            <a:custGeom>
              <a:avLst/>
              <a:gdLst/>
              <a:ahLst/>
              <a:cxnLst/>
              <a:rect l="l" t="t" r="r" b="b"/>
              <a:pathLst>
                <a:path w="1655467" h="954563" extrusionOk="0">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6"/>
            <p:cNvSpPr/>
            <p:nvPr/>
          </p:nvSpPr>
          <p:spPr>
            <a:xfrm>
              <a:off x="7987142" y="5513861"/>
              <a:ext cx="1051657" cy="1542391"/>
            </a:xfrm>
            <a:custGeom>
              <a:avLst/>
              <a:gdLst/>
              <a:ahLst/>
              <a:cxnLst/>
              <a:rect l="l" t="t" r="r" b="b"/>
              <a:pathLst>
                <a:path w="1051657" h="1542391" extrusionOk="0">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16"/>
            <p:cNvSpPr/>
            <p:nvPr/>
          </p:nvSpPr>
          <p:spPr>
            <a:xfrm>
              <a:off x="7079304" y="4022527"/>
              <a:ext cx="1051638" cy="1542306"/>
            </a:xfrm>
            <a:custGeom>
              <a:avLst/>
              <a:gdLst/>
              <a:ahLst/>
              <a:cxnLst/>
              <a:rect l="l" t="t" r="r" b="b"/>
              <a:pathLst>
                <a:path w="1051638" h="1542306" extrusionOk="0">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16"/>
            <p:cNvSpPr/>
            <p:nvPr/>
          </p:nvSpPr>
          <p:spPr>
            <a:xfrm>
              <a:off x="7878333" y="5386033"/>
              <a:ext cx="338338" cy="337949"/>
            </a:xfrm>
            <a:custGeom>
              <a:avLst/>
              <a:gdLst/>
              <a:ahLst/>
              <a:cxnLst/>
              <a:rect l="l" t="t" r="r" b="b"/>
              <a:pathLst>
                <a:path w="338338" h="337949" extrusionOk="0">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45" name="Google Shape;345;p16"/>
          <p:cNvPicPr preferRelativeResize="0"/>
          <p:nvPr/>
        </p:nvPicPr>
        <p:blipFill rotWithShape="1">
          <a:blip r:embed="rId3">
            <a:alphaModFix/>
          </a:blip>
          <a:srcRect/>
          <a:stretch/>
        </p:blipFill>
        <p:spPr>
          <a:xfrm rot="-2360469">
            <a:off x="-675719" y="-1437535"/>
            <a:ext cx="1315592" cy="1315592"/>
          </a:xfrm>
          <a:prstGeom prst="rect">
            <a:avLst/>
          </a:prstGeom>
          <a:noFill/>
          <a:ln>
            <a:noFill/>
          </a:ln>
        </p:spPr>
      </p:pic>
      <p:grpSp>
        <p:nvGrpSpPr>
          <p:cNvPr id="346" name="Google Shape;346;p16"/>
          <p:cNvGrpSpPr/>
          <p:nvPr/>
        </p:nvGrpSpPr>
        <p:grpSpPr>
          <a:xfrm>
            <a:off x="-8634491" y="2242225"/>
            <a:ext cx="1766417" cy="2373549"/>
            <a:chOff x="1828213" y="2242225"/>
            <a:chExt cx="1766417" cy="2373549"/>
          </a:xfrm>
        </p:grpSpPr>
        <p:sp>
          <p:nvSpPr>
            <p:cNvPr id="347" name="Google Shape;347;p16"/>
            <p:cNvSpPr/>
            <p:nvPr/>
          </p:nvSpPr>
          <p:spPr>
            <a:xfrm>
              <a:off x="1828213" y="2242225"/>
              <a:ext cx="1766417" cy="2373549"/>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 name="Google Shape;348;p16"/>
            <p:cNvSpPr/>
            <p:nvPr/>
          </p:nvSpPr>
          <p:spPr>
            <a:xfrm>
              <a:off x="1956915" y="2386029"/>
              <a:ext cx="1502193" cy="1312017"/>
            </a:xfrm>
            <a:prstGeom prst="rect">
              <a:avLst/>
            </a:prstGeom>
            <a:blipFill rotWithShape="1">
              <a:blip r:embed="rId4">
                <a:alphaModFix/>
              </a:blip>
              <a:stretch>
                <a:fillRect t="-31099" b="-31098"/>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 name="Google Shape;349;p16"/>
            <p:cNvSpPr txBox="1"/>
            <p:nvPr/>
          </p:nvSpPr>
          <p:spPr>
            <a:xfrm>
              <a:off x="2119853" y="3824179"/>
              <a:ext cx="11883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latin typeface="Arial"/>
                  <a:ea typeface="Arial"/>
                  <a:cs typeface="Arial"/>
                  <a:sym typeface="Arial"/>
                </a:rPr>
                <a:t>Tên</a:t>
              </a:r>
              <a:endParaRPr sz="3200">
                <a:solidFill>
                  <a:srgbClr val="1E4E79"/>
                </a:solidFill>
                <a:latin typeface="Arial"/>
                <a:ea typeface="Arial"/>
                <a:cs typeface="Arial"/>
                <a:sym typeface="Arial"/>
              </a:endParaRPr>
            </a:p>
          </p:txBody>
        </p:sp>
      </p:grpSp>
      <p:grpSp>
        <p:nvGrpSpPr>
          <p:cNvPr id="350" name="Google Shape;350;p16"/>
          <p:cNvGrpSpPr/>
          <p:nvPr/>
        </p:nvGrpSpPr>
        <p:grpSpPr>
          <a:xfrm>
            <a:off x="-3513948" y="2242225"/>
            <a:ext cx="1766417" cy="2373549"/>
            <a:chOff x="3996141" y="2242225"/>
            <a:chExt cx="1766417" cy="2373549"/>
          </a:xfrm>
        </p:grpSpPr>
        <p:sp>
          <p:nvSpPr>
            <p:cNvPr id="351" name="Google Shape;351;p16"/>
            <p:cNvSpPr/>
            <p:nvPr/>
          </p:nvSpPr>
          <p:spPr>
            <a:xfrm>
              <a:off x="3996141" y="2242225"/>
              <a:ext cx="1766417" cy="2373549"/>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16"/>
            <p:cNvSpPr/>
            <p:nvPr/>
          </p:nvSpPr>
          <p:spPr>
            <a:xfrm>
              <a:off x="4128252" y="2386029"/>
              <a:ext cx="1502193" cy="1312017"/>
            </a:xfrm>
            <a:prstGeom prst="rect">
              <a:avLst/>
            </a:prstGeom>
            <a:blipFill rotWithShape="1">
              <a:blip r:embed="rId5">
                <a:alphaModFix/>
              </a:blip>
              <a:stretch>
                <a:fillRect t="-42009" b="-42009"/>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 name="Google Shape;353;p16"/>
            <p:cNvSpPr txBox="1"/>
            <p:nvPr/>
          </p:nvSpPr>
          <p:spPr>
            <a:xfrm>
              <a:off x="4370168" y="3824179"/>
              <a:ext cx="11883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latin typeface="Arial"/>
                  <a:ea typeface="Arial"/>
                  <a:cs typeface="Arial"/>
                  <a:sym typeface="Arial"/>
                </a:rPr>
                <a:t>Tên</a:t>
              </a:r>
              <a:endParaRPr sz="3200">
                <a:solidFill>
                  <a:srgbClr val="1E4E79"/>
                </a:solidFill>
                <a:latin typeface="Arial"/>
                <a:ea typeface="Arial"/>
                <a:cs typeface="Arial"/>
                <a:sym typeface="Arial"/>
              </a:endParaRPr>
            </a:p>
          </p:txBody>
        </p:sp>
      </p:grpSp>
      <p:grpSp>
        <p:nvGrpSpPr>
          <p:cNvPr id="354" name="Google Shape;354;p16"/>
          <p:cNvGrpSpPr/>
          <p:nvPr/>
        </p:nvGrpSpPr>
        <p:grpSpPr>
          <a:xfrm>
            <a:off x="12768893" y="2242225"/>
            <a:ext cx="1766417" cy="2373549"/>
            <a:chOff x="6474624" y="2242225"/>
            <a:chExt cx="1766417" cy="2373549"/>
          </a:xfrm>
        </p:grpSpPr>
        <p:sp>
          <p:nvSpPr>
            <p:cNvPr id="355" name="Google Shape;355;p16"/>
            <p:cNvSpPr/>
            <p:nvPr/>
          </p:nvSpPr>
          <p:spPr>
            <a:xfrm>
              <a:off x="6474624" y="2242225"/>
              <a:ext cx="1766417" cy="2373549"/>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16"/>
            <p:cNvSpPr/>
            <p:nvPr/>
          </p:nvSpPr>
          <p:spPr>
            <a:xfrm>
              <a:off x="6606735" y="2386029"/>
              <a:ext cx="1502193" cy="1312017"/>
            </a:xfrm>
            <a:prstGeom prst="rect">
              <a:avLst/>
            </a:prstGeom>
            <a:blipFill rotWithShape="1">
              <a:blip r:embed="rId6">
                <a:alphaModFix/>
              </a:blip>
              <a:stretch>
                <a:fillRect t="-7247" b="-7246"/>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16"/>
            <p:cNvSpPr txBox="1"/>
            <p:nvPr/>
          </p:nvSpPr>
          <p:spPr>
            <a:xfrm>
              <a:off x="6806911" y="3824179"/>
              <a:ext cx="11883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latin typeface="Arial"/>
                  <a:ea typeface="Arial"/>
                  <a:cs typeface="Arial"/>
                  <a:sym typeface="Arial"/>
                </a:rPr>
                <a:t>Tên</a:t>
              </a:r>
              <a:endParaRPr sz="3200">
                <a:solidFill>
                  <a:srgbClr val="1E4E79"/>
                </a:solidFill>
                <a:latin typeface="Arial"/>
                <a:ea typeface="Arial"/>
                <a:cs typeface="Arial"/>
                <a:sym typeface="Arial"/>
              </a:endParaRPr>
            </a:p>
          </p:txBody>
        </p:sp>
      </p:grpSp>
      <p:grpSp>
        <p:nvGrpSpPr>
          <p:cNvPr id="358" name="Google Shape;358;p16"/>
          <p:cNvGrpSpPr/>
          <p:nvPr/>
        </p:nvGrpSpPr>
        <p:grpSpPr>
          <a:xfrm>
            <a:off x="17878973" y="2242225"/>
            <a:ext cx="1766417" cy="2373549"/>
            <a:chOff x="8968048" y="2242225"/>
            <a:chExt cx="1766417" cy="2373549"/>
          </a:xfrm>
        </p:grpSpPr>
        <p:sp>
          <p:nvSpPr>
            <p:cNvPr id="359" name="Google Shape;359;p16"/>
            <p:cNvSpPr/>
            <p:nvPr/>
          </p:nvSpPr>
          <p:spPr>
            <a:xfrm>
              <a:off x="8968048" y="2242225"/>
              <a:ext cx="1766417" cy="2373549"/>
            </a:xfrm>
            <a:prstGeom prst="roundRect">
              <a:avLst>
                <a:gd name="adj" fmla="val 10455"/>
              </a:avLst>
            </a:prstGeom>
            <a:solidFill>
              <a:srgbClr val="BBD6EE"/>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16"/>
            <p:cNvSpPr/>
            <p:nvPr/>
          </p:nvSpPr>
          <p:spPr>
            <a:xfrm>
              <a:off x="9100159" y="2386029"/>
              <a:ext cx="1502193" cy="1312017"/>
            </a:xfrm>
            <a:prstGeom prst="rect">
              <a:avLst/>
            </a:prstGeom>
            <a:blipFill rotWithShape="1">
              <a:blip r:embed="rId7">
                <a:alphaModFix/>
              </a:blip>
              <a:stretch>
                <a:fillRect t="-7247" b="-7246"/>
              </a:stretch>
            </a:blip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16"/>
            <p:cNvSpPr txBox="1"/>
            <p:nvPr/>
          </p:nvSpPr>
          <p:spPr>
            <a:xfrm>
              <a:off x="9270115" y="3824179"/>
              <a:ext cx="11883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1E4E79"/>
                  </a:solidFill>
                  <a:latin typeface="Arial"/>
                  <a:ea typeface="Arial"/>
                  <a:cs typeface="Arial"/>
                  <a:sym typeface="Arial"/>
                </a:rPr>
                <a:t>Tên</a:t>
              </a:r>
              <a:endParaRPr sz="3200">
                <a:solidFill>
                  <a:srgbClr val="1E4E79"/>
                </a:solidFill>
                <a:latin typeface="Arial"/>
                <a:ea typeface="Arial"/>
                <a:cs typeface="Arial"/>
                <a:sym typeface="Arial"/>
              </a:endParaRPr>
            </a:p>
          </p:txBody>
        </p:sp>
      </p:grpSp>
      <p:pic>
        <p:nvPicPr>
          <p:cNvPr id="362" name="Google Shape;362;p16"/>
          <p:cNvPicPr preferRelativeResize="0"/>
          <p:nvPr/>
        </p:nvPicPr>
        <p:blipFill rotWithShape="1">
          <a:blip r:embed="rId8">
            <a:alphaModFix/>
          </a:blip>
          <a:srcRect/>
          <a:stretch/>
        </p:blipFill>
        <p:spPr>
          <a:xfrm rot="7779693">
            <a:off x="12493601" y="-1279498"/>
            <a:ext cx="1779449" cy="1474719"/>
          </a:xfrm>
          <a:prstGeom prst="rect">
            <a:avLst/>
          </a:prstGeom>
          <a:noFill/>
          <a:ln>
            <a:noFill/>
          </a:ln>
        </p:spPr>
      </p:pic>
      <p:pic>
        <p:nvPicPr>
          <p:cNvPr id="363" name="Google Shape;363;p16"/>
          <p:cNvPicPr preferRelativeResize="0"/>
          <p:nvPr/>
        </p:nvPicPr>
        <p:blipFill rotWithShape="1">
          <a:blip r:embed="rId9">
            <a:alphaModFix/>
          </a:blip>
          <a:srcRect/>
          <a:stretch/>
        </p:blipFill>
        <p:spPr>
          <a:xfrm>
            <a:off x="-1785381" y="6883068"/>
            <a:ext cx="426176" cy="810880"/>
          </a:xfrm>
          <a:prstGeom prst="rect">
            <a:avLst/>
          </a:prstGeom>
          <a:noFill/>
          <a:ln>
            <a:noFill/>
          </a:ln>
        </p:spPr>
      </p:pic>
      <p:sp>
        <p:nvSpPr>
          <p:cNvPr id="364" name="Google Shape;364;p16"/>
          <p:cNvSpPr txBox="1"/>
          <p:nvPr/>
        </p:nvSpPr>
        <p:spPr>
          <a:xfrm>
            <a:off x="845300" y="3172134"/>
            <a:ext cx="5250600" cy="110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1400"/>
              </a:spcBef>
              <a:spcAft>
                <a:spcPts val="0"/>
              </a:spcAft>
              <a:buClr>
                <a:schemeClr val="dk1"/>
              </a:buClr>
              <a:buSzPts val="2000"/>
              <a:buAutoNum type="arabicPeriod"/>
            </a:pPr>
            <a:r>
              <a:rPr lang="en-US" sz="2000" b="1">
                <a:solidFill>
                  <a:schemeClr val="dk1"/>
                </a:solidFill>
              </a:rPr>
              <a:t>Tìm hiểu về giao thức IPSec</a:t>
            </a:r>
            <a:endParaRPr sz="2000" b="1">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US" sz="2000" b="1">
                <a:solidFill>
                  <a:schemeClr val="dk1"/>
                </a:solidFill>
              </a:rPr>
              <a:t>Tìm hiểu về VPN</a:t>
            </a:r>
            <a:endParaRPr sz="2000" b="1">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US" sz="2000" b="1">
                <a:solidFill>
                  <a:schemeClr val="dk1"/>
                </a:solidFill>
              </a:rPr>
              <a:t>Triển khai IPSec VPN với GNS3</a:t>
            </a:r>
            <a:endParaRPr sz="2000" b="1">
              <a:solidFill>
                <a:schemeClr val="dk1"/>
              </a:solidFill>
            </a:endParaRPr>
          </a:p>
        </p:txBody>
      </p:sp>
      <p:pic>
        <p:nvPicPr>
          <p:cNvPr id="365" name="Google Shape;365;p16" descr="Un dibujo de una persona&#10;&#10;Descripción generada automáticamente con confianza baja"/>
          <p:cNvPicPr preferRelativeResize="0"/>
          <p:nvPr/>
        </p:nvPicPr>
        <p:blipFill rotWithShape="1">
          <a:blip r:embed="rId10">
            <a:alphaModFix/>
          </a:blip>
          <a:srcRect/>
          <a:stretch/>
        </p:blipFill>
        <p:spPr>
          <a:xfrm>
            <a:off x="468812" y="905757"/>
            <a:ext cx="1651376" cy="1575159"/>
          </a:xfrm>
          <a:prstGeom prst="rect">
            <a:avLst/>
          </a:prstGeom>
          <a:noFill/>
          <a:ln>
            <a:noFill/>
          </a:ln>
        </p:spPr>
      </p:pic>
      <p:pic>
        <p:nvPicPr>
          <p:cNvPr id="366" name="Google Shape;366;p16" descr="Un dibujo de una persona&#10;&#10;Descripción generada automáticamente con confianza baja"/>
          <p:cNvPicPr preferRelativeResize="0"/>
          <p:nvPr/>
        </p:nvPicPr>
        <p:blipFill rotWithShape="1">
          <a:blip r:embed="rId10">
            <a:alphaModFix/>
          </a:blip>
          <a:srcRect/>
          <a:stretch/>
        </p:blipFill>
        <p:spPr>
          <a:xfrm rot="2847766">
            <a:off x="9934574" y="169259"/>
            <a:ext cx="1106682" cy="1055605"/>
          </a:xfrm>
          <a:prstGeom prst="rect">
            <a:avLst/>
          </a:prstGeom>
          <a:noFill/>
          <a:ln>
            <a:noFill/>
          </a:ln>
        </p:spPr>
      </p:pic>
      <p:grpSp>
        <p:nvGrpSpPr>
          <p:cNvPr id="367" name="Google Shape;367;p16"/>
          <p:cNvGrpSpPr/>
          <p:nvPr/>
        </p:nvGrpSpPr>
        <p:grpSpPr>
          <a:xfrm>
            <a:off x="-103951" y="6365754"/>
            <a:ext cx="12096068" cy="6237164"/>
            <a:chOff x="-25578" y="5513622"/>
            <a:chExt cx="12096068" cy="6237164"/>
          </a:xfrm>
        </p:grpSpPr>
        <p:sp>
          <p:nvSpPr>
            <p:cNvPr id="368" name="Google Shape;368;p16"/>
            <p:cNvSpPr/>
            <p:nvPr/>
          </p:nvSpPr>
          <p:spPr>
            <a:xfrm>
              <a:off x="88118" y="5513622"/>
              <a:ext cx="11982372" cy="623716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 name="Google Shape;369;p16"/>
            <p:cNvSpPr txBox="1"/>
            <p:nvPr/>
          </p:nvSpPr>
          <p:spPr>
            <a:xfrm>
              <a:off x="-25578" y="5560507"/>
              <a:ext cx="2658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IPSec</a:t>
              </a:r>
              <a:endParaRPr sz="2800">
                <a:solidFill>
                  <a:srgbClr val="00B0F0"/>
                </a:solidFill>
              </a:endParaRPr>
            </a:p>
          </p:txBody>
        </p:sp>
      </p:grpSp>
      <p:sp>
        <p:nvSpPr>
          <p:cNvPr id="370" name="Google Shape;370;p16"/>
          <p:cNvSpPr txBox="1"/>
          <p:nvPr/>
        </p:nvSpPr>
        <p:spPr>
          <a:xfrm>
            <a:off x="3872412" y="7319418"/>
            <a:ext cx="444717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371" name="Google Shape;371;p16"/>
          <p:cNvSpPr/>
          <p:nvPr/>
        </p:nvSpPr>
        <p:spPr>
          <a:xfrm rot="-7400988">
            <a:off x="8757442" y="3617554"/>
            <a:ext cx="1204913" cy="3238479"/>
          </a:xfrm>
          <a:prstGeom prst="moon">
            <a:avLst>
              <a:gd name="adj" fmla="val 5144"/>
            </a:avLst>
          </a:prstGeom>
          <a:solidFill>
            <a:srgbClr val="84C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16"/>
          <p:cNvSpPr/>
          <p:nvPr/>
        </p:nvSpPr>
        <p:spPr>
          <a:xfrm>
            <a:off x="7273264" y="2959250"/>
            <a:ext cx="272400" cy="2841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16"/>
          <p:cNvSpPr/>
          <p:nvPr/>
        </p:nvSpPr>
        <p:spPr>
          <a:xfrm>
            <a:off x="333818" y="8433783"/>
            <a:ext cx="11414486" cy="5273614"/>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16"/>
          <p:cNvSpPr txBox="1"/>
          <p:nvPr/>
        </p:nvSpPr>
        <p:spPr>
          <a:xfrm>
            <a:off x="1912836" y="7522786"/>
            <a:ext cx="8366328"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75" name="Google Shape;375;p16"/>
          <p:cNvSpPr txBox="1"/>
          <p:nvPr/>
        </p:nvSpPr>
        <p:spPr>
          <a:xfrm>
            <a:off x="823209" y="10428054"/>
            <a:ext cx="10545583" cy="255454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76" name="Google Shape;376;p16"/>
          <p:cNvPicPr preferRelativeResize="0"/>
          <p:nvPr/>
        </p:nvPicPr>
        <p:blipFill rotWithShape="1">
          <a:blip r:embed="rId11">
            <a:alphaModFix/>
          </a:blip>
          <a:srcRect/>
          <a:stretch/>
        </p:blipFill>
        <p:spPr>
          <a:xfrm>
            <a:off x="9205885" y="12424695"/>
            <a:ext cx="1558321" cy="1460926"/>
          </a:xfrm>
          <a:prstGeom prst="rect">
            <a:avLst/>
          </a:prstGeom>
          <a:noFill/>
          <a:ln>
            <a:noFill/>
          </a:ln>
        </p:spPr>
      </p:pic>
      <p:pic>
        <p:nvPicPr>
          <p:cNvPr id="377" name="Google Shape;377;p16" descr="Ảnh bong bóng xanh 3D đẹp"/>
          <p:cNvPicPr preferRelativeResize="0"/>
          <p:nvPr/>
        </p:nvPicPr>
        <p:blipFill rotWithShape="1">
          <a:blip r:embed="rId12">
            <a:alphaModFix/>
          </a:blip>
          <a:srcRect l="5368" t="42395" r="35028" b="26136"/>
          <a:stretch/>
        </p:blipFill>
        <p:spPr>
          <a:xfrm>
            <a:off x="2945617" y="12660609"/>
            <a:ext cx="695416" cy="695416"/>
          </a:xfrm>
          <a:prstGeom prst="ellipse">
            <a:avLst/>
          </a:prstGeom>
          <a:noFill/>
          <a:ln>
            <a:noFill/>
          </a:ln>
        </p:spPr>
      </p:pic>
      <p:pic>
        <p:nvPicPr>
          <p:cNvPr id="378" name="Google Shape;378;p16" descr="Ảnh bong bóng xanh 3D đẹp"/>
          <p:cNvPicPr preferRelativeResize="0"/>
          <p:nvPr/>
        </p:nvPicPr>
        <p:blipFill rotWithShape="1">
          <a:blip r:embed="rId12">
            <a:alphaModFix/>
          </a:blip>
          <a:srcRect l="5368" t="42395" r="35028" b="26136"/>
          <a:stretch/>
        </p:blipFill>
        <p:spPr>
          <a:xfrm>
            <a:off x="7683597" y="9248002"/>
            <a:ext cx="913612" cy="913612"/>
          </a:xfrm>
          <a:prstGeom prst="ellipse">
            <a:avLst/>
          </a:prstGeom>
          <a:noFill/>
          <a:ln>
            <a:noFill/>
          </a:ln>
        </p:spPr>
      </p:pic>
      <p:grpSp>
        <p:nvGrpSpPr>
          <p:cNvPr id="379" name="Google Shape;379;p16"/>
          <p:cNvGrpSpPr/>
          <p:nvPr/>
        </p:nvGrpSpPr>
        <p:grpSpPr>
          <a:xfrm>
            <a:off x="9745" y="6324150"/>
            <a:ext cx="11982372" cy="6237164"/>
            <a:chOff x="88118" y="8476743"/>
            <a:chExt cx="11982372" cy="6237164"/>
          </a:xfrm>
        </p:grpSpPr>
        <p:sp>
          <p:nvSpPr>
            <p:cNvPr id="380" name="Google Shape;380;p16"/>
            <p:cNvSpPr/>
            <p:nvPr/>
          </p:nvSpPr>
          <p:spPr>
            <a:xfrm>
              <a:off x="88118" y="8476743"/>
              <a:ext cx="11982372" cy="623716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16"/>
            <p:cNvSpPr txBox="1"/>
            <p:nvPr/>
          </p:nvSpPr>
          <p:spPr>
            <a:xfrm>
              <a:off x="2355198" y="8572666"/>
              <a:ext cx="2658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B0F0"/>
                  </a:solidFill>
                </a:rPr>
                <a:t>VPN</a:t>
              </a:r>
              <a:endParaRPr sz="2000">
                <a:solidFill>
                  <a:srgbClr val="00B0F0"/>
                </a:solidFill>
                <a:latin typeface="Arial"/>
                <a:ea typeface="Arial"/>
                <a:cs typeface="Arial"/>
                <a:sym typeface="Arial"/>
              </a:endParaRPr>
            </a:p>
          </p:txBody>
        </p:sp>
      </p:grpSp>
      <p:grpSp>
        <p:nvGrpSpPr>
          <p:cNvPr id="382" name="Google Shape;382;p16"/>
          <p:cNvGrpSpPr/>
          <p:nvPr/>
        </p:nvGrpSpPr>
        <p:grpSpPr>
          <a:xfrm>
            <a:off x="72398" y="6326540"/>
            <a:ext cx="11982372" cy="6237164"/>
            <a:chOff x="88118" y="11098070"/>
            <a:chExt cx="11982372" cy="6237164"/>
          </a:xfrm>
        </p:grpSpPr>
        <p:sp>
          <p:nvSpPr>
            <p:cNvPr id="383" name="Google Shape;383;p16"/>
            <p:cNvSpPr/>
            <p:nvPr/>
          </p:nvSpPr>
          <p:spPr>
            <a:xfrm>
              <a:off x="88118" y="11098070"/>
              <a:ext cx="11982372" cy="6237164"/>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16"/>
            <p:cNvSpPr txBox="1"/>
            <p:nvPr/>
          </p:nvSpPr>
          <p:spPr>
            <a:xfrm>
              <a:off x="4766715" y="1119098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grpSp>
      <p:pic>
        <p:nvPicPr>
          <p:cNvPr id="385" name="Google Shape;385;p16"/>
          <p:cNvPicPr preferRelativeResize="0"/>
          <p:nvPr/>
        </p:nvPicPr>
        <p:blipFill>
          <a:blip r:embed="rId13">
            <a:alphaModFix/>
          </a:blip>
          <a:stretch>
            <a:fillRect/>
          </a:stretch>
        </p:blipFill>
        <p:spPr>
          <a:xfrm>
            <a:off x="6967675" y="2325750"/>
            <a:ext cx="4514100" cy="36221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grpSp>
        <p:nvGrpSpPr>
          <p:cNvPr id="2929" name="Google Shape;2929;p52"/>
          <p:cNvGrpSpPr/>
          <p:nvPr/>
        </p:nvGrpSpPr>
        <p:grpSpPr>
          <a:xfrm>
            <a:off x="18948" y="38919"/>
            <a:ext cx="12192005" cy="3131185"/>
            <a:chOff x="1" y="138545"/>
            <a:chExt cx="12192005" cy="3131185"/>
          </a:xfrm>
        </p:grpSpPr>
        <p:sp>
          <p:nvSpPr>
            <p:cNvPr id="2930" name="Google Shape;2930;p52"/>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1" name="Google Shape;2931;p52"/>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2" name="Google Shape;2932;p52"/>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3" name="Google Shape;2933;p52"/>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4" name="Google Shape;2934;p52"/>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5" name="Google Shape;2935;p52"/>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936" name="Google Shape;2936;p52"/>
          <p:cNvGrpSpPr/>
          <p:nvPr/>
        </p:nvGrpSpPr>
        <p:grpSpPr>
          <a:xfrm>
            <a:off x="-24474" y="3486355"/>
            <a:ext cx="12192005" cy="3131185"/>
            <a:chOff x="7" y="3546767"/>
            <a:chExt cx="12192005" cy="3131185"/>
          </a:xfrm>
        </p:grpSpPr>
        <p:sp>
          <p:nvSpPr>
            <p:cNvPr id="2937" name="Google Shape;2937;p52"/>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8" name="Google Shape;2938;p52"/>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9" name="Google Shape;2939;p52"/>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0" name="Google Shape;2940;p52"/>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1" name="Google Shape;2941;p52"/>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2" name="Google Shape;2942;p52"/>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943" name="Google Shape;2943;p52"/>
          <p:cNvGrpSpPr/>
          <p:nvPr/>
        </p:nvGrpSpPr>
        <p:grpSpPr>
          <a:xfrm>
            <a:off x="32455" y="765"/>
            <a:ext cx="5715066" cy="6858000"/>
            <a:chOff x="6317685" y="0"/>
            <a:chExt cx="5715066" cy="6858000"/>
          </a:xfrm>
        </p:grpSpPr>
        <p:sp>
          <p:nvSpPr>
            <p:cNvPr id="2944" name="Google Shape;2944;p52"/>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5" name="Google Shape;2945;p52"/>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6" name="Google Shape;2946;p52"/>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7" name="Google Shape;2947;p52"/>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8" name="Google Shape;2948;p52"/>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9" name="Google Shape;2949;p52"/>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0" name="Google Shape;2950;p52"/>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1" name="Google Shape;2951;p52"/>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2" name="Google Shape;2952;p52"/>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3" name="Google Shape;2953;p52"/>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954" name="Google Shape;2954;p52"/>
          <p:cNvGrpSpPr/>
          <p:nvPr/>
        </p:nvGrpSpPr>
        <p:grpSpPr>
          <a:xfrm>
            <a:off x="6131651" y="25068"/>
            <a:ext cx="5715066" cy="6858000"/>
            <a:chOff x="6317685" y="0"/>
            <a:chExt cx="5715066" cy="6858000"/>
          </a:xfrm>
        </p:grpSpPr>
        <p:sp>
          <p:nvSpPr>
            <p:cNvPr id="2955" name="Google Shape;2955;p52"/>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6" name="Google Shape;2956;p52"/>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7" name="Google Shape;2957;p52"/>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8" name="Google Shape;2958;p52"/>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9" name="Google Shape;2959;p52"/>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0" name="Google Shape;2960;p52"/>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1" name="Google Shape;2961;p52"/>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2" name="Google Shape;2962;p52"/>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3" name="Google Shape;2963;p52"/>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4" name="Google Shape;2964;p52"/>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965" name="Google Shape;2965;p52"/>
          <p:cNvGrpSpPr/>
          <p:nvPr/>
        </p:nvGrpSpPr>
        <p:grpSpPr>
          <a:xfrm>
            <a:off x="-103949" y="23815"/>
            <a:ext cx="12272671" cy="6830505"/>
            <a:chOff x="-25578" y="5513622"/>
            <a:chExt cx="12096068" cy="6235057"/>
          </a:xfrm>
        </p:grpSpPr>
        <p:sp>
          <p:nvSpPr>
            <p:cNvPr id="2966" name="Google Shape;2966;p52"/>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7" name="Google Shape;2967;p52"/>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2968" name="Google Shape;2968;p52"/>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2969" name="Google Shape;2969;p52"/>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0" name="Google Shape;2970;p52"/>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2971" name="Google Shape;2971;p52"/>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2972" name="Google Shape;2972;p52"/>
          <p:cNvGrpSpPr/>
          <p:nvPr/>
        </p:nvGrpSpPr>
        <p:grpSpPr>
          <a:xfrm>
            <a:off x="-20816" y="15810"/>
            <a:ext cx="12157315" cy="6830505"/>
            <a:chOff x="88118" y="8476743"/>
            <a:chExt cx="11982372" cy="6235057"/>
          </a:xfrm>
        </p:grpSpPr>
        <p:sp>
          <p:nvSpPr>
            <p:cNvPr id="2973" name="Google Shape;2973;p52"/>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4" name="Google Shape;2974;p52"/>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2975" name="Google Shape;2975;p52"/>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2976" name="Google Shape;2976;p52"/>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2977" name="Google Shape;2977;p52"/>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2978" name="Google Shape;2978;p52"/>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2979" name="Google Shape;2979;p52"/>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2980" name="Google Shape;2980;p52"/>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2981" name="Google Shape;2981;p52"/>
          <p:cNvGrpSpPr/>
          <p:nvPr/>
        </p:nvGrpSpPr>
        <p:grpSpPr>
          <a:xfrm rot="632514">
            <a:off x="9266012" y="2709610"/>
            <a:ext cx="2098630" cy="2886169"/>
            <a:chOff x="6319795" y="1756605"/>
            <a:chExt cx="2561400" cy="3522600"/>
          </a:xfrm>
        </p:grpSpPr>
        <p:sp>
          <p:nvSpPr>
            <p:cNvPr id="2982" name="Google Shape;2982;p52"/>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83" name="Google Shape;2983;p52"/>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2984" name="Google Shape;2984;p52"/>
          <p:cNvGrpSpPr/>
          <p:nvPr/>
        </p:nvGrpSpPr>
        <p:grpSpPr>
          <a:xfrm rot="-608882">
            <a:off x="6809449" y="1817708"/>
            <a:ext cx="2561515" cy="3522758"/>
            <a:chOff x="6319795" y="1756605"/>
            <a:chExt cx="2561400" cy="3522600"/>
          </a:xfrm>
        </p:grpSpPr>
        <p:sp>
          <p:nvSpPr>
            <p:cNvPr id="2985" name="Google Shape;2985;p52"/>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86" name="Google Shape;2986;p52"/>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2987" name="Google Shape;2987;p52"/>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2988" name="Google Shape;2988;p52"/>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2989" name="Google Shape;2989;p52"/>
          <p:cNvGrpSpPr/>
          <p:nvPr/>
        </p:nvGrpSpPr>
        <p:grpSpPr>
          <a:xfrm>
            <a:off x="34448" y="-1397"/>
            <a:ext cx="12157315" cy="6830505"/>
            <a:chOff x="88118" y="11098070"/>
            <a:chExt cx="11982372" cy="6235057"/>
          </a:xfrm>
        </p:grpSpPr>
        <p:sp>
          <p:nvSpPr>
            <p:cNvPr id="2990" name="Google Shape;2990;p52"/>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1" name="Google Shape;2991;p52"/>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2992" name="Google Shape;2992;p52"/>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2993" name="Google Shape;2993;p52"/>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2994" name="Google Shape;2994;p52"/>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95" name="Google Shape;2995;p52"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2996" name="Google Shape;2996;p52"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2997" name="Google Shape;2997;p52"/>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2998" name="Google Shape;2998;p52"/>
          <p:cNvGrpSpPr/>
          <p:nvPr/>
        </p:nvGrpSpPr>
        <p:grpSpPr>
          <a:xfrm rot="2204993">
            <a:off x="1155873" y="13649882"/>
            <a:ext cx="2660567" cy="3839883"/>
            <a:chOff x="676110" y="1682435"/>
            <a:chExt cx="4567800" cy="5800413"/>
          </a:xfrm>
        </p:grpSpPr>
        <p:grpSp>
          <p:nvGrpSpPr>
            <p:cNvPr id="2999" name="Google Shape;2999;p52"/>
            <p:cNvGrpSpPr/>
            <p:nvPr/>
          </p:nvGrpSpPr>
          <p:grpSpPr>
            <a:xfrm>
              <a:off x="676110" y="1682435"/>
              <a:ext cx="4567800" cy="4686600"/>
              <a:chOff x="676110" y="1682435"/>
              <a:chExt cx="4567800" cy="4686600"/>
            </a:xfrm>
          </p:grpSpPr>
          <p:sp>
            <p:nvSpPr>
              <p:cNvPr id="3000" name="Google Shape;3000;p52"/>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1" name="Google Shape;3001;p52"/>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002" name="Google Shape;3002;p52"/>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003" name="Google Shape;3003;p52"/>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004" name="Google Shape;3004;p52"/>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005" name="Google Shape;3005;p52"/>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006" name="Google Shape;3006;p52"/>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007" name="Google Shape;3007;p52"/>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008" name="Google Shape;3008;p52"/>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3009" name="Google Shape;3009;p52"/>
          <p:cNvSpPr txBox="1"/>
          <p:nvPr/>
        </p:nvSpPr>
        <p:spPr>
          <a:xfrm>
            <a:off x="521925" y="1827050"/>
            <a:ext cx="70800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a:solidFill>
                  <a:srgbClr val="DDEAF6"/>
                </a:solidFill>
                <a:latin typeface="Lobster"/>
                <a:ea typeface="Lobster"/>
                <a:cs typeface="Lobster"/>
                <a:sym typeface="Lobster"/>
              </a:rPr>
              <a:t>B2: Kiểm tra cấu hình có kết nối không</a:t>
            </a:r>
            <a:endParaRPr sz="3000">
              <a:solidFill>
                <a:srgbClr val="DDEAF6"/>
              </a:solidFill>
              <a:latin typeface="Lobster"/>
              <a:ea typeface="Lobster"/>
              <a:cs typeface="Lobster"/>
              <a:sym typeface="Lobster"/>
            </a:endParaRPr>
          </a:p>
        </p:txBody>
      </p:sp>
      <p:pic>
        <p:nvPicPr>
          <p:cNvPr id="3010" name="Google Shape;3010;p52"/>
          <p:cNvPicPr preferRelativeResize="0"/>
          <p:nvPr/>
        </p:nvPicPr>
        <p:blipFill>
          <a:blip r:embed="rId17">
            <a:alphaModFix/>
          </a:blip>
          <a:stretch>
            <a:fillRect/>
          </a:stretch>
        </p:blipFill>
        <p:spPr>
          <a:xfrm>
            <a:off x="940350" y="2694625"/>
            <a:ext cx="10243799" cy="3221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14"/>
        <p:cNvGrpSpPr/>
        <p:nvPr/>
      </p:nvGrpSpPr>
      <p:grpSpPr>
        <a:xfrm>
          <a:off x="0" y="0"/>
          <a:ext cx="0" cy="0"/>
          <a:chOff x="0" y="0"/>
          <a:chExt cx="0" cy="0"/>
        </a:xfrm>
      </p:grpSpPr>
      <p:grpSp>
        <p:nvGrpSpPr>
          <p:cNvPr id="3015" name="Google Shape;3015;p53"/>
          <p:cNvGrpSpPr/>
          <p:nvPr/>
        </p:nvGrpSpPr>
        <p:grpSpPr>
          <a:xfrm>
            <a:off x="18948" y="38919"/>
            <a:ext cx="12192005" cy="3131185"/>
            <a:chOff x="1" y="138545"/>
            <a:chExt cx="12192005" cy="3131185"/>
          </a:xfrm>
        </p:grpSpPr>
        <p:sp>
          <p:nvSpPr>
            <p:cNvPr id="3016" name="Google Shape;3016;p53"/>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7" name="Google Shape;3017;p53"/>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8" name="Google Shape;3018;p53"/>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9" name="Google Shape;3019;p53"/>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0" name="Google Shape;3020;p53"/>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1" name="Google Shape;3021;p53"/>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022" name="Google Shape;3022;p53"/>
          <p:cNvGrpSpPr/>
          <p:nvPr/>
        </p:nvGrpSpPr>
        <p:grpSpPr>
          <a:xfrm>
            <a:off x="-24474" y="3486355"/>
            <a:ext cx="12192005" cy="3131185"/>
            <a:chOff x="7" y="3546767"/>
            <a:chExt cx="12192005" cy="3131185"/>
          </a:xfrm>
        </p:grpSpPr>
        <p:sp>
          <p:nvSpPr>
            <p:cNvPr id="3023" name="Google Shape;3023;p53"/>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4" name="Google Shape;3024;p53"/>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5" name="Google Shape;3025;p53"/>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6" name="Google Shape;3026;p53"/>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7" name="Google Shape;3027;p53"/>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8" name="Google Shape;3028;p53"/>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029" name="Google Shape;3029;p53"/>
          <p:cNvGrpSpPr/>
          <p:nvPr/>
        </p:nvGrpSpPr>
        <p:grpSpPr>
          <a:xfrm>
            <a:off x="32455" y="765"/>
            <a:ext cx="5715066" cy="6858000"/>
            <a:chOff x="6317685" y="0"/>
            <a:chExt cx="5715066" cy="6858000"/>
          </a:xfrm>
        </p:grpSpPr>
        <p:sp>
          <p:nvSpPr>
            <p:cNvPr id="3030" name="Google Shape;3030;p53"/>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1" name="Google Shape;3031;p53"/>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2" name="Google Shape;3032;p53"/>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3" name="Google Shape;3033;p53"/>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4" name="Google Shape;3034;p53"/>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5" name="Google Shape;3035;p53"/>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6" name="Google Shape;3036;p53"/>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7" name="Google Shape;3037;p53"/>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8" name="Google Shape;3038;p53"/>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9" name="Google Shape;3039;p53"/>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040" name="Google Shape;3040;p53"/>
          <p:cNvGrpSpPr/>
          <p:nvPr/>
        </p:nvGrpSpPr>
        <p:grpSpPr>
          <a:xfrm>
            <a:off x="6131651" y="25068"/>
            <a:ext cx="5715066" cy="6858000"/>
            <a:chOff x="6317685" y="0"/>
            <a:chExt cx="5715066" cy="6858000"/>
          </a:xfrm>
        </p:grpSpPr>
        <p:sp>
          <p:nvSpPr>
            <p:cNvPr id="3041" name="Google Shape;3041;p53"/>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2" name="Google Shape;3042;p53"/>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3" name="Google Shape;3043;p53"/>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4" name="Google Shape;3044;p53"/>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5" name="Google Shape;3045;p53"/>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6" name="Google Shape;3046;p53"/>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7" name="Google Shape;3047;p53"/>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8" name="Google Shape;3048;p53"/>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9" name="Google Shape;3049;p53"/>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0" name="Google Shape;3050;p53"/>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051" name="Google Shape;3051;p53"/>
          <p:cNvGrpSpPr/>
          <p:nvPr/>
        </p:nvGrpSpPr>
        <p:grpSpPr>
          <a:xfrm>
            <a:off x="-103949" y="23815"/>
            <a:ext cx="12272671" cy="6830505"/>
            <a:chOff x="-25578" y="5513622"/>
            <a:chExt cx="12096068" cy="6235057"/>
          </a:xfrm>
        </p:grpSpPr>
        <p:sp>
          <p:nvSpPr>
            <p:cNvPr id="3052" name="Google Shape;3052;p53"/>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3" name="Google Shape;3053;p53"/>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3054" name="Google Shape;3054;p53"/>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3055" name="Google Shape;3055;p53"/>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6" name="Google Shape;3056;p53"/>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057" name="Google Shape;3057;p53"/>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3058" name="Google Shape;3058;p53"/>
          <p:cNvGrpSpPr/>
          <p:nvPr/>
        </p:nvGrpSpPr>
        <p:grpSpPr>
          <a:xfrm>
            <a:off x="-20816" y="15810"/>
            <a:ext cx="12157315" cy="6830505"/>
            <a:chOff x="88118" y="8476743"/>
            <a:chExt cx="11982372" cy="6235057"/>
          </a:xfrm>
        </p:grpSpPr>
        <p:sp>
          <p:nvSpPr>
            <p:cNvPr id="3059" name="Google Shape;3059;p53"/>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0" name="Google Shape;3060;p53"/>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3061" name="Google Shape;3061;p53"/>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3062" name="Google Shape;3062;p53"/>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3063" name="Google Shape;3063;p53"/>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3064" name="Google Shape;3064;p53"/>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3065" name="Google Shape;3065;p53"/>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066" name="Google Shape;3066;p53"/>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3067" name="Google Shape;3067;p53"/>
          <p:cNvGrpSpPr/>
          <p:nvPr/>
        </p:nvGrpSpPr>
        <p:grpSpPr>
          <a:xfrm rot="632514">
            <a:off x="9266012" y="2709610"/>
            <a:ext cx="2098630" cy="2886169"/>
            <a:chOff x="6319795" y="1756605"/>
            <a:chExt cx="2561400" cy="3522600"/>
          </a:xfrm>
        </p:grpSpPr>
        <p:sp>
          <p:nvSpPr>
            <p:cNvPr id="3068" name="Google Shape;3068;p53"/>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69" name="Google Shape;3069;p53"/>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3070" name="Google Shape;3070;p53"/>
          <p:cNvGrpSpPr/>
          <p:nvPr/>
        </p:nvGrpSpPr>
        <p:grpSpPr>
          <a:xfrm rot="-608882">
            <a:off x="6809449" y="1817708"/>
            <a:ext cx="2561515" cy="3522758"/>
            <a:chOff x="6319795" y="1756605"/>
            <a:chExt cx="2561400" cy="3522600"/>
          </a:xfrm>
        </p:grpSpPr>
        <p:sp>
          <p:nvSpPr>
            <p:cNvPr id="3071" name="Google Shape;3071;p53"/>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72" name="Google Shape;3072;p53"/>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3073" name="Google Shape;3073;p53"/>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3074" name="Google Shape;3074;p53"/>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3075" name="Google Shape;3075;p53"/>
          <p:cNvGrpSpPr/>
          <p:nvPr/>
        </p:nvGrpSpPr>
        <p:grpSpPr>
          <a:xfrm>
            <a:off x="34448" y="-1397"/>
            <a:ext cx="12157315" cy="6830505"/>
            <a:chOff x="88118" y="11098070"/>
            <a:chExt cx="11982372" cy="6235057"/>
          </a:xfrm>
        </p:grpSpPr>
        <p:sp>
          <p:nvSpPr>
            <p:cNvPr id="3076" name="Google Shape;3076;p53"/>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7" name="Google Shape;3077;p53"/>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3078" name="Google Shape;3078;p53"/>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3079" name="Google Shape;3079;p53"/>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3080" name="Google Shape;3080;p53"/>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81" name="Google Shape;3081;p53"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3082" name="Google Shape;3082;p53"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3083" name="Google Shape;3083;p53"/>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3084" name="Google Shape;3084;p53"/>
          <p:cNvGrpSpPr/>
          <p:nvPr/>
        </p:nvGrpSpPr>
        <p:grpSpPr>
          <a:xfrm rot="2204993">
            <a:off x="1155873" y="13649882"/>
            <a:ext cx="2660567" cy="3839883"/>
            <a:chOff x="676110" y="1682435"/>
            <a:chExt cx="4567800" cy="5800413"/>
          </a:xfrm>
        </p:grpSpPr>
        <p:grpSp>
          <p:nvGrpSpPr>
            <p:cNvPr id="3085" name="Google Shape;3085;p53"/>
            <p:cNvGrpSpPr/>
            <p:nvPr/>
          </p:nvGrpSpPr>
          <p:grpSpPr>
            <a:xfrm>
              <a:off x="676110" y="1682435"/>
              <a:ext cx="4567800" cy="4686600"/>
              <a:chOff x="676110" y="1682435"/>
              <a:chExt cx="4567800" cy="4686600"/>
            </a:xfrm>
          </p:grpSpPr>
          <p:sp>
            <p:nvSpPr>
              <p:cNvPr id="3086" name="Google Shape;3086;p53"/>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7" name="Google Shape;3087;p53"/>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088" name="Google Shape;3088;p53"/>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089" name="Google Shape;3089;p53"/>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090" name="Google Shape;3090;p53"/>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091" name="Google Shape;3091;p53"/>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092" name="Google Shape;3092;p53"/>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093" name="Google Shape;3093;p53"/>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094" name="Google Shape;3094;p53"/>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3095" name="Google Shape;3095;p53"/>
          <p:cNvSpPr txBox="1"/>
          <p:nvPr/>
        </p:nvSpPr>
        <p:spPr>
          <a:xfrm>
            <a:off x="521925" y="1827050"/>
            <a:ext cx="6681900" cy="554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1400"/>
              </a:spcAft>
              <a:buSzPts val="1100"/>
              <a:buNone/>
            </a:pPr>
            <a:r>
              <a:rPr lang="en-US" sz="3000" dirty="0">
                <a:solidFill>
                  <a:srgbClr val="DDEAF6"/>
                </a:solidFill>
                <a:latin typeface="Lobster"/>
                <a:ea typeface="Lobster"/>
                <a:cs typeface="Lobster"/>
                <a:sym typeface="Lobster"/>
              </a:rPr>
              <a:t>B3: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đường</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hầm</a:t>
            </a:r>
            <a:r>
              <a:rPr lang="en-US" sz="3000" dirty="0">
                <a:solidFill>
                  <a:srgbClr val="DDEAF6"/>
                </a:solidFill>
                <a:latin typeface="Lobster"/>
                <a:ea typeface="Lobster"/>
                <a:cs typeface="Lobster"/>
                <a:sym typeface="Lobster"/>
              </a:rPr>
              <a:t> VPN IPsec:</a:t>
            </a:r>
            <a:endParaRPr sz="3000" dirty="0">
              <a:solidFill>
                <a:srgbClr val="DDEAF6"/>
              </a:solidFill>
              <a:latin typeface="Lobster"/>
              <a:ea typeface="Lobster"/>
              <a:cs typeface="Lobster"/>
              <a:sym typeface="Lobster"/>
            </a:endParaRPr>
          </a:p>
        </p:txBody>
      </p:sp>
      <p:sp>
        <p:nvSpPr>
          <p:cNvPr id="3096" name="Google Shape;3096;p53"/>
          <p:cNvSpPr txBox="1"/>
          <p:nvPr/>
        </p:nvSpPr>
        <p:spPr>
          <a:xfrm>
            <a:off x="486275" y="2505388"/>
            <a:ext cx="25911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rgbClr val="DDEAF6"/>
                </a:solidFill>
                <a:latin typeface="Lobster"/>
                <a:ea typeface="Lobster"/>
                <a:cs typeface="Lobster"/>
                <a:sym typeface="Lobster"/>
              </a:rPr>
              <a:t>Router HQ:</a:t>
            </a:r>
            <a:endParaRPr sz="3000">
              <a:solidFill>
                <a:srgbClr val="DDEAF6"/>
              </a:solidFill>
              <a:latin typeface="Lobster"/>
              <a:ea typeface="Lobster"/>
              <a:cs typeface="Lobster"/>
              <a:sym typeface="Lobster"/>
            </a:endParaRPr>
          </a:p>
        </p:txBody>
      </p:sp>
      <p:pic>
        <p:nvPicPr>
          <p:cNvPr id="3097" name="Google Shape;3097;p53"/>
          <p:cNvPicPr preferRelativeResize="0"/>
          <p:nvPr/>
        </p:nvPicPr>
        <p:blipFill>
          <a:blip r:embed="rId17">
            <a:alphaModFix/>
          </a:blip>
          <a:stretch>
            <a:fillRect/>
          </a:stretch>
        </p:blipFill>
        <p:spPr>
          <a:xfrm>
            <a:off x="521924" y="3427875"/>
            <a:ext cx="11414401" cy="28448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01"/>
        <p:cNvGrpSpPr/>
        <p:nvPr/>
      </p:nvGrpSpPr>
      <p:grpSpPr>
        <a:xfrm>
          <a:off x="0" y="0"/>
          <a:ext cx="0" cy="0"/>
          <a:chOff x="0" y="0"/>
          <a:chExt cx="0" cy="0"/>
        </a:xfrm>
      </p:grpSpPr>
      <p:grpSp>
        <p:nvGrpSpPr>
          <p:cNvPr id="3102" name="Google Shape;3102;p54"/>
          <p:cNvGrpSpPr/>
          <p:nvPr/>
        </p:nvGrpSpPr>
        <p:grpSpPr>
          <a:xfrm>
            <a:off x="18948" y="38919"/>
            <a:ext cx="12192005" cy="3131185"/>
            <a:chOff x="1" y="138545"/>
            <a:chExt cx="12192005" cy="3131185"/>
          </a:xfrm>
        </p:grpSpPr>
        <p:sp>
          <p:nvSpPr>
            <p:cNvPr id="3103" name="Google Shape;3103;p54"/>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4" name="Google Shape;3104;p54"/>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5" name="Google Shape;3105;p54"/>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6" name="Google Shape;3106;p54"/>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7" name="Google Shape;3107;p54"/>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8" name="Google Shape;3108;p54"/>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09" name="Google Shape;3109;p54"/>
          <p:cNvGrpSpPr/>
          <p:nvPr/>
        </p:nvGrpSpPr>
        <p:grpSpPr>
          <a:xfrm>
            <a:off x="-24474" y="3486355"/>
            <a:ext cx="12192005" cy="3131185"/>
            <a:chOff x="7" y="3546767"/>
            <a:chExt cx="12192005" cy="3131185"/>
          </a:xfrm>
        </p:grpSpPr>
        <p:sp>
          <p:nvSpPr>
            <p:cNvPr id="3110" name="Google Shape;3110;p54"/>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1" name="Google Shape;3111;p54"/>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2" name="Google Shape;3112;p54"/>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3" name="Google Shape;3113;p54"/>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4" name="Google Shape;3114;p54"/>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5" name="Google Shape;3115;p54"/>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16" name="Google Shape;3116;p54"/>
          <p:cNvGrpSpPr/>
          <p:nvPr/>
        </p:nvGrpSpPr>
        <p:grpSpPr>
          <a:xfrm>
            <a:off x="32455" y="765"/>
            <a:ext cx="5715066" cy="6858000"/>
            <a:chOff x="6317685" y="0"/>
            <a:chExt cx="5715066" cy="6858000"/>
          </a:xfrm>
        </p:grpSpPr>
        <p:sp>
          <p:nvSpPr>
            <p:cNvPr id="3117" name="Google Shape;3117;p54"/>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8" name="Google Shape;3118;p54"/>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9" name="Google Shape;3119;p54"/>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0" name="Google Shape;3120;p54"/>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1" name="Google Shape;3121;p54"/>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2" name="Google Shape;3122;p54"/>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3" name="Google Shape;3123;p54"/>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4" name="Google Shape;3124;p54"/>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5" name="Google Shape;3125;p54"/>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6" name="Google Shape;3126;p54"/>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27" name="Google Shape;3127;p54"/>
          <p:cNvGrpSpPr/>
          <p:nvPr/>
        </p:nvGrpSpPr>
        <p:grpSpPr>
          <a:xfrm>
            <a:off x="6131651" y="25068"/>
            <a:ext cx="5715066" cy="6858000"/>
            <a:chOff x="6317685" y="0"/>
            <a:chExt cx="5715066" cy="6858000"/>
          </a:xfrm>
        </p:grpSpPr>
        <p:sp>
          <p:nvSpPr>
            <p:cNvPr id="3128" name="Google Shape;3128;p54"/>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9" name="Google Shape;3129;p54"/>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0" name="Google Shape;3130;p54"/>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1" name="Google Shape;3131;p54"/>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2" name="Google Shape;3132;p54"/>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3" name="Google Shape;3133;p54"/>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4" name="Google Shape;3134;p54"/>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5" name="Google Shape;3135;p54"/>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6" name="Google Shape;3136;p54"/>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7" name="Google Shape;3137;p54"/>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38" name="Google Shape;3138;p54"/>
          <p:cNvGrpSpPr/>
          <p:nvPr/>
        </p:nvGrpSpPr>
        <p:grpSpPr>
          <a:xfrm>
            <a:off x="-103949" y="23815"/>
            <a:ext cx="12272671" cy="6830505"/>
            <a:chOff x="-25578" y="5513622"/>
            <a:chExt cx="12096068" cy="6235057"/>
          </a:xfrm>
        </p:grpSpPr>
        <p:sp>
          <p:nvSpPr>
            <p:cNvPr id="3139" name="Google Shape;3139;p54"/>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0" name="Google Shape;3140;p54"/>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3141" name="Google Shape;3141;p54"/>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3142" name="Google Shape;3142;p54"/>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3" name="Google Shape;3143;p54"/>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144" name="Google Shape;3144;p54"/>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3145" name="Google Shape;3145;p54"/>
          <p:cNvGrpSpPr/>
          <p:nvPr/>
        </p:nvGrpSpPr>
        <p:grpSpPr>
          <a:xfrm>
            <a:off x="-20816" y="15810"/>
            <a:ext cx="12157315" cy="6830505"/>
            <a:chOff x="88118" y="8476743"/>
            <a:chExt cx="11982372" cy="6235057"/>
          </a:xfrm>
        </p:grpSpPr>
        <p:sp>
          <p:nvSpPr>
            <p:cNvPr id="3146" name="Google Shape;3146;p54"/>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7" name="Google Shape;3147;p54"/>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3148" name="Google Shape;3148;p54"/>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3149" name="Google Shape;3149;p54"/>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3150" name="Google Shape;3150;p54"/>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3151" name="Google Shape;3151;p54"/>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3152" name="Google Shape;3152;p54"/>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153" name="Google Shape;3153;p54"/>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3154" name="Google Shape;3154;p54"/>
          <p:cNvGrpSpPr/>
          <p:nvPr/>
        </p:nvGrpSpPr>
        <p:grpSpPr>
          <a:xfrm rot="632514">
            <a:off x="9266012" y="2709610"/>
            <a:ext cx="2098630" cy="2886169"/>
            <a:chOff x="6319795" y="1756605"/>
            <a:chExt cx="2561400" cy="3522600"/>
          </a:xfrm>
        </p:grpSpPr>
        <p:sp>
          <p:nvSpPr>
            <p:cNvPr id="3155" name="Google Shape;3155;p54"/>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56" name="Google Shape;3156;p54"/>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3157" name="Google Shape;3157;p54"/>
          <p:cNvGrpSpPr/>
          <p:nvPr/>
        </p:nvGrpSpPr>
        <p:grpSpPr>
          <a:xfrm rot="-608882">
            <a:off x="6809449" y="1817708"/>
            <a:ext cx="2561515" cy="3522758"/>
            <a:chOff x="6319795" y="1756605"/>
            <a:chExt cx="2561400" cy="3522600"/>
          </a:xfrm>
        </p:grpSpPr>
        <p:sp>
          <p:nvSpPr>
            <p:cNvPr id="3158" name="Google Shape;3158;p54"/>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59" name="Google Shape;3159;p54"/>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3160" name="Google Shape;3160;p54"/>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3161" name="Google Shape;3161;p54"/>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3162" name="Google Shape;3162;p54"/>
          <p:cNvGrpSpPr/>
          <p:nvPr/>
        </p:nvGrpSpPr>
        <p:grpSpPr>
          <a:xfrm>
            <a:off x="34448" y="-1397"/>
            <a:ext cx="12157315" cy="6830505"/>
            <a:chOff x="88118" y="11098070"/>
            <a:chExt cx="11982372" cy="6235057"/>
          </a:xfrm>
        </p:grpSpPr>
        <p:sp>
          <p:nvSpPr>
            <p:cNvPr id="3163" name="Google Shape;3163;p54"/>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4" name="Google Shape;3164;p54"/>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3165" name="Google Shape;3165;p54"/>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3166" name="Google Shape;3166;p54"/>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3167" name="Google Shape;3167;p54"/>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68" name="Google Shape;3168;p54"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3169" name="Google Shape;3169;p54"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3170" name="Google Shape;3170;p54"/>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3171" name="Google Shape;3171;p54"/>
          <p:cNvGrpSpPr/>
          <p:nvPr/>
        </p:nvGrpSpPr>
        <p:grpSpPr>
          <a:xfrm rot="2204993">
            <a:off x="1155873" y="13649882"/>
            <a:ext cx="2660567" cy="3839883"/>
            <a:chOff x="676110" y="1682435"/>
            <a:chExt cx="4567800" cy="5800413"/>
          </a:xfrm>
        </p:grpSpPr>
        <p:grpSp>
          <p:nvGrpSpPr>
            <p:cNvPr id="3172" name="Google Shape;3172;p54"/>
            <p:cNvGrpSpPr/>
            <p:nvPr/>
          </p:nvGrpSpPr>
          <p:grpSpPr>
            <a:xfrm>
              <a:off x="676110" y="1682435"/>
              <a:ext cx="4567800" cy="4686600"/>
              <a:chOff x="676110" y="1682435"/>
              <a:chExt cx="4567800" cy="4686600"/>
            </a:xfrm>
          </p:grpSpPr>
          <p:sp>
            <p:nvSpPr>
              <p:cNvPr id="3173" name="Google Shape;3173;p54"/>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4" name="Google Shape;3174;p54"/>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175" name="Google Shape;3175;p54"/>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176" name="Google Shape;3176;p54"/>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177" name="Google Shape;3177;p54"/>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178" name="Google Shape;3178;p54"/>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179" name="Google Shape;3179;p54"/>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180" name="Google Shape;3180;p54"/>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181" name="Google Shape;3181;p54"/>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3182" name="Google Shape;3182;p54"/>
          <p:cNvSpPr txBox="1"/>
          <p:nvPr/>
        </p:nvSpPr>
        <p:spPr>
          <a:xfrm>
            <a:off x="521925" y="1827050"/>
            <a:ext cx="6681900" cy="554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1400"/>
              </a:spcAft>
              <a:buSzPts val="1100"/>
              <a:buNone/>
            </a:pPr>
            <a:r>
              <a:rPr lang="en-US" sz="3000">
                <a:solidFill>
                  <a:srgbClr val="DDEAF6"/>
                </a:solidFill>
                <a:latin typeface="Lobster"/>
                <a:ea typeface="Lobster"/>
                <a:cs typeface="Lobster"/>
                <a:sym typeface="Lobster"/>
              </a:rPr>
              <a:t>B3: Cấu hình đường hầm VPN IPsec:</a:t>
            </a:r>
            <a:endParaRPr sz="3000">
              <a:solidFill>
                <a:srgbClr val="DDEAF6"/>
              </a:solidFill>
              <a:latin typeface="Lobster"/>
              <a:ea typeface="Lobster"/>
              <a:cs typeface="Lobster"/>
              <a:sym typeface="Lobster"/>
            </a:endParaRPr>
          </a:p>
        </p:txBody>
      </p:sp>
      <p:sp>
        <p:nvSpPr>
          <p:cNvPr id="3183" name="Google Shape;3183;p54"/>
          <p:cNvSpPr txBox="1"/>
          <p:nvPr/>
        </p:nvSpPr>
        <p:spPr>
          <a:xfrm>
            <a:off x="486275" y="2505388"/>
            <a:ext cx="25911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rgbClr val="DDEAF6"/>
                </a:solidFill>
                <a:latin typeface="Lobster"/>
                <a:ea typeface="Lobster"/>
                <a:cs typeface="Lobster"/>
                <a:sym typeface="Lobster"/>
              </a:rPr>
              <a:t>Router HQ:</a:t>
            </a:r>
            <a:endParaRPr sz="3000">
              <a:solidFill>
                <a:srgbClr val="DDEAF6"/>
              </a:solidFill>
              <a:latin typeface="Lobster"/>
              <a:ea typeface="Lobster"/>
              <a:cs typeface="Lobster"/>
              <a:sym typeface="Lobster"/>
            </a:endParaRPr>
          </a:p>
        </p:txBody>
      </p:sp>
      <p:pic>
        <p:nvPicPr>
          <p:cNvPr id="3184" name="Google Shape;3184;p54"/>
          <p:cNvPicPr preferRelativeResize="0"/>
          <p:nvPr/>
        </p:nvPicPr>
        <p:blipFill>
          <a:blip r:embed="rId17">
            <a:alphaModFix/>
          </a:blip>
          <a:stretch>
            <a:fillRect/>
          </a:stretch>
        </p:blipFill>
        <p:spPr>
          <a:xfrm>
            <a:off x="521924" y="3427875"/>
            <a:ext cx="11414401" cy="284481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grpSp>
        <p:nvGrpSpPr>
          <p:cNvPr id="3189" name="Google Shape;3189;p55"/>
          <p:cNvGrpSpPr/>
          <p:nvPr/>
        </p:nvGrpSpPr>
        <p:grpSpPr>
          <a:xfrm>
            <a:off x="18948" y="38919"/>
            <a:ext cx="12192005" cy="3131185"/>
            <a:chOff x="1" y="138545"/>
            <a:chExt cx="12192005" cy="3131185"/>
          </a:xfrm>
        </p:grpSpPr>
        <p:sp>
          <p:nvSpPr>
            <p:cNvPr id="3190" name="Google Shape;3190;p55"/>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1" name="Google Shape;3191;p55"/>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2" name="Google Shape;3192;p55"/>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3" name="Google Shape;3193;p55"/>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4" name="Google Shape;3194;p55"/>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5" name="Google Shape;3195;p55"/>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96" name="Google Shape;3196;p55"/>
          <p:cNvGrpSpPr/>
          <p:nvPr/>
        </p:nvGrpSpPr>
        <p:grpSpPr>
          <a:xfrm>
            <a:off x="-24474" y="3486355"/>
            <a:ext cx="12192005" cy="3131185"/>
            <a:chOff x="7" y="3546767"/>
            <a:chExt cx="12192005" cy="3131185"/>
          </a:xfrm>
        </p:grpSpPr>
        <p:sp>
          <p:nvSpPr>
            <p:cNvPr id="3197" name="Google Shape;3197;p55"/>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8" name="Google Shape;3198;p55"/>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9" name="Google Shape;3199;p55"/>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0" name="Google Shape;3200;p55"/>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1" name="Google Shape;3201;p55"/>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2" name="Google Shape;3202;p55"/>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203" name="Google Shape;3203;p55"/>
          <p:cNvGrpSpPr/>
          <p:nvPr/>
        </p:nvGrpSpPr>
        <p:grpSpPr>
          <a:xfrm>
            <a:off x="32455" y="765"/>
            <a:ext cx="5715066" cy="6858000"/>
            <a:chOff x="6317685" y="0"/>
            <a:chExt cx="5715066" cy="6858000"/>
          </a:xfrm>
        </p:grpSpPr>
        <p:sp>
          <p:nvSpPr>
            <p:cNvPr id="3204" name="Google Shape;3204;p55"/>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5" name="Google Shape;3205;p55"/>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6" name="Google Shape;3206;p55"/>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7" name="Google Shape;3207;p55"/>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8" name="Google Shape;3208;p55"/>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9" name="Google Shape;3209;p55"/>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0" name="Google Shape;3210;p55"/>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1" name="Google Shape;3211;p55"/>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2" name="Google Shape;3212;p55"/>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3" name="Google Shape;3213;p55"/>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214" name="Google Shape;3214;p55"/>
          <p:cNvGrpSpPr/>
          <p:nvPr/>
        </p:nvGrpSpPr>
        <p:grpSpPr>
          <a:xfrm>
            <a:off x="6131651" y="25068"/>
            <a:ext cx="5715066" cy="6858000"/>
            <a:chOff x="6317685" y="0"/>
            <a:chExt cx="5715066" cy="6858000"/>
          </a:xfrm>
        </p:grpSpPr>
        <p:sp>
          <p:nvSpPr>
            <p:cNvPr id="3215" name="Google Shape;3215;p55"/>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6" name="Google Shape;3216;p55"/>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7" name="Google Shape;3217;p55"/>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8" name="Google Shape;3218;p55"/>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9" name="Google Shape;3219;p55"/>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0" name="Google Shape;3220;p55"/>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1" name="Google Shape;3221;p55"/>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2" name="Google Shape;3222;p55"/>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3" name="Google Shape;3223;p55"/>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4" name="Google Shape;3224;p55"/>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225" name="Google Shape;3225;p55"/>
          <p:cNvGrpSpPr/>
          <p:nvPr/>
        </p:nvGrpSpPr>
        <p:grpSpPr>
          <a:xfrm>
            <a:off x="-103949" y="23815"/>
            <a:ext cx="12272671" cy="6830505"/>
            <a:chOff x="-25578" y="5513622"/>
            <a:chExt cx="12096068" cy="6235057"/>
          </a:xfrm>
        </p:grpSpPr>
        <p:sp>
          <p:nvSpPr>
            <p:cNvPr id="3226" name="Google Shape;3226;p55"/>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7" name="Google Shape;3227;p55"/>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3228" name="Google Shape;3228;p55"/>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3229" name="Google Shape;3229;p55"/>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0" name="Google Shape;3230;p55"/>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231" name="Google Shape;3231;p55"/>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3232" name="Google Shape;3232;p55"/>
          <p:cNvGrpSpPr/>
          <p:nvPr/>
        </p:nvGrpSpPr>
        <p:grpSpPr>
          <a:xfrm>
            <a:off x="-20816" y="15810"/>
            <a:ext cx="12157315" cy="6830505"/>
            <a:chOff x="88118" y="8476743"/>
            <a:chExt cx="11982372" cy="6235057"/>
          </a:xfrm>
        </p:grpSpPr>
        <p:sp>
          <p:nvSpPr>
            <p:cNvPr id="3233" name="Google Shape;3233;p55"/>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4" name="Google Shape;3234;p55"/>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3235" name="Google Shape;3235;p55"/>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3236" name="Google Shape;3236;p55"/>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3237" name="Google Shape;3237;p55"/>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3238" name="Google Shape;3238;p55"/>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3239" name="Google Shape;3239;p55"/>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240" name="Google Shape;3240;p55"/>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3241" name="Google Shape;3241;p55"/>
          <p:cNvGrpSpPr/>
          <p:nvPr/>
        </p:nvGrpSpPr>
        <p:grpSpPr>
          <a:xfrm rot="632514">
            <a:off x="9266012" y="2709610"/>
            <a:ext cx="2098630" cy="2886169"/>
            <a:chOff x="6319795" y="1756605"/>
            <a:chExt cx="2561400" cy="3522600"/>
          </a:xfrm>
        </p:grpSpPr>
        <p:sp>
          <p:nvSpPr>
            <p:cNvPr id="3242" name="Google Shape;3242;p55"/>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43" name="Google Shape;3243;p55"/>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3244" name="Google Shape;3244;p55"/>
          <p:cNvGrpSpPr/>
          <p:nvPr/>
        </p:nvGrpSpPr>
        <p:grpSpPr>
          <a:xfrm rot="-608882">
            <a:off x="6809449" y="1817708"/>
            <a:ext cx="2561515" cy="3522758"/>
            <a:chOff x="6319795" y="1756605"/>
            <a:chExt cx="2561400" cy="3522600"/>
          </a:xfrm>
        </p:grpSpPr>
        <p:sp>
          <p:nvSpPr>
            <p:cNvPr id="3245" name="Google Shape;3245;p55"/>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46" name="Google Shape;3246;p55"/>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3247" name="Google Shape;3247;p55"/>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3248" name="Google Shape;3248;p55"/>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3249" name="Google Shape;3249;p55"/>
          <p:cNvGrpSpPr/>
          <p:nvPr/>
        </p:nvGrpSpPr>
        <p:grpSpPr>
          <a:xfrm>
            <a:off x="34448" y="-1397"/>
            <a:ext cx="12157315" cy="6830505"/>
            <a:chOff x="88118" y="11098070"/>
            <a:chExt cx="11982372" cy="6235057"/>
          </a:xfrm>
        </p:grpSpPr>
        <p:sp>
          <p:nvSpPr>
            <p:cNvPr id="3250" name="Google Shape;3250;p55"/>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1" name="Google Shape;3251;p55"/>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3252" name="Google Shape;3252;p55"/>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3253" name="Google Shape;3253;p55"/>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3254" name="Google Shape;3254;p55"/>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55" name="Google Shape;3255;p55"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3256" name="Google Shape;3256;p55"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3257" name="Google Shape;3257;p55"/>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3258" name="Google Shape;3258;p55"/>
          <p:cNvGrpSpPr/>
          <p:nvPr/>
        </p:nvGrpSpPr>
        <p:grpSpPr>
          <a:xfrm rot="2204993">
            <a:off x="1155873" y="13649882"/>
            <a:ext cx="2660567" cy="3839883"/>
            <a:chOff x="676110" y="1682435"/>
            <a:chExt cx="4567800" cy="5800413"/>
          </a:xfrm>
        </p:grpSpPr>
        <p:grpSp>
          <p:nvGrpSpPr>
            <p:cNvPr id="3259" name="Google Shape;3259;p55"/>
            <p:cNvGrpSpPr/>
            <p:nvPr/>
          </p:nvGrpSpPr>
          <p:grpSpPr>
            <a:xfrm>
              <a:off x="676110" y="1682435"/>
              <a:ext cx="4567800" cy="4686600"/>
              <a:chOff x="676110" y="1682435"/>
              <a:chExt cx="4567800" cy="4686600"/>
            </a:xfrm>
          </p:grpSpPr>
          <p:sp>
            <p:nvSpPr>
              <p:cNvPr id="3260" name="Google Shape;3260;p55"/>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1" name="Google Shape;3261;p55"/>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262" name="Google Shape;3262;p55"/>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263" name="Google Shape;3263;p55"/>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264" name="Google Shape;3264;p55"/>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265" name="Google Shape;3265;p55"/>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266" name="Google Shape;3266;p55"/>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267" name="Google Shape;3267;p55"/>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268" name="Google Shape;3268;p55"/>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3269" name="Google Shape;3269;p55"/>
          <p:cNvSpPr txBox="1"/>
          <p:nvPr/>
        </p:nvSpPr>
        <p:spPr>
          <a:xfrm>
            <a:off x="521925" y="1827050"/>
            <a:ext cx="6681900" cy="554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1400"/>
              </a:spcAft>
              <a:buSzPts val="1100"/>
              <a:buNone/>
            </a:pPr>
            <a:r>
              <a:rPr lang="en-US" sz="3000">
                <a:solidFill>
                  <a:srgbClr val="DDEAF6"/>
                </a:solidFill>
                <a:latin typeface="Lobster"/>
                <a:ea typeface="Lobster"/>
                <a:cs typeface="Lobster"/>
                <a:sym typeface="Lobster"/>
              </a:rPr>
              <a:t>B3: Cấu hình đường hầm VPN IPsec:</a:t>
            </a:r>
            <a:endParaRPr sz="3000">
              <a:solidFill>
                <a:srgbClr val="DDEAF6"/>
              </a:solidFill>
              <a:latin typeface="Lobster"/>
              <a:ea typeface="Lobster"/>
              <a:cs typeface="Lobster"/>
              <a:sym typeface="Lobster"/>
            </a:endParaRPr>
          </a:p>
        </p:txBody>
      </p:sp>
      <p:sp>
        <p:nvSpPr>
          <p:cNvPr id="3270" name="Google Shape;3270;p55"/>
          <p:cNvSpPr txBox="1"/>
          <p:nvPr/>
        </p:nvSpPr>
        <p:spPr>
          <a:xfrm>
            <a:off x="486275" y="2505388"/>
            <a:ext cx="25911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rgbClr val="DDEAF6"/>
                </a:solidFill>
                <a:latin typeface="Lobster"/>
                <a:ea typeface="Lobster"/>
                <a:cs typeface="Lobster"/>
                <a:sym typeface="Lobster"/>
              </a:rPr>
              <a:t>Router HQ:</a:t>
            </a:r>
            <a:endParaRPr sz="3000">
              <a:solidFill>
                <a:srgbClr val="DDEAF6"/>
              </a:solidFill>
              <a:latin typeface="Lobster"/>
              <a:ea typeface="Lobster"/>
              <a:cs typeface="Lobster"/>
              <a:sym typeface="Lobster"/>
            </a:endParaRPr>
          </a:p>
        </p:txBody>
      </p:sp>
      <p:pic>
        <p:nvPicPr>
          <p:cNvPr id="3271" name="Google Shape;3271;p55"/>
          <p:cNvPicPr preferRelativeResize="0"/>
          <p:nvPr/>
        </p:nvPicPr>
        <p:blipFill>
          <a:blip r:embed="rId17">
            <a:alphaModFix/>
          </a:blip>
          <a:stretch>
            <a:fillRect/>
          </a:stretch>
        </p:blipFill>
        <p:spPr>
          <a:xfrm>
            <a:off x="1196901" y="3336114"/>
            <a:ext cx="10222000" cy="247424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75"/>
        <p:cNvGrpSpPr/>
        <p:nvPr/>
      </p:nvGrpSpPr>
      <p:grpSpPr>
        <a:xfrm>
          <a:off x="0" y="0"/>
          <a:ext cx="0" cy="0"/>
          <a:chOff x="0" y="0"/>
          <a:chExt cx="0" cy="0"/>
        </a:xfrm>
      </p:grpSpPr>
      <p:grpSp>
        <p:nvGrpSpPr>
          <p:cNvPr id="3276" name="Google Shape;3276;p56"/>
          <p:cNvGrpSpPr/>
          <p:nvPr/>
        </p:nvGrpSpPr>
        <p:grpSpPr>
          <a:xfrm>
            <a:off x="18948" y="38919"/>
            <a:ext cx="12192005" cy="3131185"/>
            <a:chOff x="1" y="138545"/>
            <a:chExt cx="12192005" cy="3131185"/>
          </a:xfrm>
        </p:grpSpPr>
        <p:sp>
          <p:nvSpPr>
            <p:cNvPr id="3277" name="Google Shape;3277;p56"/>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8" name="Google Shape;3278;p56"/>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9" name="Google Shape;3279;p56"/>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0" name="Google Shape;3280;p56"/>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1" name="Google Shape;3281;p56"/>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2" name="Google Shape;3282;p56"/>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283" name="Google Shape;3283;p56"/>
          <p:cNvGrpSpPr/>
          <p:nvPr/>
        </p:nvGrpSpPr>
        <p:grpSpPr>
          <a:xfrm>
            <a:off x="-24474" y="3486355"/>
            <a:ext cx="12192005" cy="3131185"/>
            <a:chOff x="7" y="3546767"/>
            <a:chExt cx="12192005" cy="3131185"/>
          </a:xfrm>
        </p:grpSpPr>
        <p:sp>
          <p:nvSpPr>
            <p:cNvPr id="3284" name="Google Shape;3284;p56"/>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5" name="Google Shape;3285;p56"/>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6" name="Google Shape;3286;p56"/>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7" name="Google Shape;3287;p56"/>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8" name="Google Shape;3288;p56"/>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9" name="Google Shape;3289;p56"/>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290" name="Google Shape;3290;p56"/>
          <p:cNvGrpSpPr/>
          <p:nvPr/>
        </p:nvGrpSpPr>
        <p:grpSpPr>
          <a:xfrm>
            <a:off x="32455" y="765"/>
            <a:ext cx="5715066" cy="6858000"/>
            <a:chOff x="6317685" y="0"/>
            <a:chExt cx="5715066" cy="6858000"/>
          </a:xfrm>
        </p:grpSpPr>
        <p:sp>
          <p:nvSpPr>
            <p:cNvPr id="3291" name="Google Shape;3291;p56"/>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2" name="Google Shape;3292;p56"/>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3" name="Google Shape;3293;p56"/>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4" name="Google Shape;3294;p56"/>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5" name="Google Shape;3295;p56"/>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6" name="Google Shape;3296;p56"/>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7" name="Google Shape;3297;p56"/>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8" name="Google Shape;3298;p56"/>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9" name="Google Shape;3299;p56"/>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0" name="Google Shape;3300;p56"/>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301" name="Google Shape;3301;p56"/>
          <p:cNvGrpSpPr/>
          <p:nvPr/>
        </p:nvGrpSpPr>
        <p:grpSpPr>
          <a:xfrm>
            <a:off x="6131651" y="25068"/>
            <a:ext cx="5715066" cy="6858000"/>
            <a:chOff x="6317685" y="0"/>
            <a:chExt cx="5715066" cy="6858000"/>
          </a:xfrm>
        </p:grpSpPr>
        <p:sp>
          <p:nvSpPr>
            <p:cNvPr id="3302" name="Google Shape;3302;p56"/>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3" name="Google Shape;3303;p56"/>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4" name="Google Shape;3304;p56"/>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5" name="Google Shape;3305;p56"/>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6" name="Google Shape;3306;p56"/>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7" name="Google Shape;3307;p56"/>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8" name="Google Shape;3308;p56"/>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9" name="Google Shape;3309;p56"/>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0" name="Google Shape;3310;p56"/>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1" name="Google Shape;3311;p56"/>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312" name="Google Shape;3312;p56"/>
          <p:cNvGrpSpPr/>
          <p:nvPr/>
        </p:nvGrpSpPr>
        <p:grpSpPr>
          <a:xfrm>
            <a:off x="-103949" y="23815"/>
            <a:ext cx="12272671" cy="6830505"/>
            <a:chOff x="-25578" y="5513622"/>
            <a:chExt cx="12096068" cy="6235057"/>
          </a:xfrm>
        </p:grpSpPr>
        <p:sp>
          <p:nvSpPr>
            <p:cNvPr id="3313" name="Google Shape;3313;p56"/>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4" name="Google Shape;3314;p56"/>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3315" name="Google Shape;3315;p56"/>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3316" name="Google Shape;3316;p56"/>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7" name="Google Shape;3317;p56"/>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318" name="Google Shape;3318;p56"/>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3319" name="Google Shape;3319;p56"/>
          <p:cNvGrpSpPr/>
          <p:nvPr/>
        </p:nvGrpSpPr>
        <p:grpSpPr>
          <a:xfrm>
            <a:off x="-20816" y="15810"/>
            <a:ext cx="12157315" cy="6830505"/>
            <a:chOff x="88118" y="8476743"/>
            <a:chExt cx="11982372" cy="6235057"/>
          </a:xfrm>
        </p:grpSpPr>
        <p:sp>
          <p:nvSpPr>
            <p:cNvPr id="3320" name="Google Shape;3320;p56"/>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1" name="Google Shape;3321;p56"/>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3322" name="Google Shape;3322;p56"/>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3323" name="Google Shape;3323;p56"/>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3324" name="Google Shape;3324;p56"/>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3325" name="Google Shape;3325;p56"/>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3326" name="Google Shape;3326;p56"/>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327" name="Google Shape;3327;p56"/>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3328" name="Google Shape;3328;p56"/>
          <p:cNvGrpSpPr/>
          <p:nvPr/>
        </p:nvGrpSpPr>
        <p:grpSpPr>
          <a:xfrm rot="632514">
            <a:off x="9266012" y="2709610"/>
            <a:ext cx="2098630" cy="2886169"/>
            <a:chOff x="6319795" y="1756605"/>
            <a:chExt cx="2561400" cy="3522600"/>
          </a:xfrm>
        </p:grpSpPr>
        <p:sp>
          <p:nvSpPr>
            <p:cNvPr id="3329" name="Google Shape;3329;p56"/>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30" name="Google Shape;3330;p56"/>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3331" name="Google Shape;3331;p56"/>
          <p:cNvGrpSpPr/>
          <p:nvPr/>
        </p:nvGrpSpPr>
        <p:grpSpPr>
          <a:xfrm rot="-608882">
            <a:off x="6809449" y="1817708"/>
            <a:ext cx="2561515" cy="3522758"/>
            <a:chOff x="6319795" y="1756605"/>
            <a:chExt cx="2561400" cy="3522600"/>
          </a:xfrm>
        </p:grpSpPr>
        <p:sp>
          <p:nvSpPr>
            <p:cNvPr id="3332" name="Google Shape;3332;p56"/>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33" name="Google Shape;3333;p56"/>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3334" name="Google Shape;3334;p56"/>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3335" name="Google Shape;3335;p56"/>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3336" name="Google Shape;3336;p56"/>
          <p:cNvGrpSpPr/>
          <p:nvPr/>
        </p:nvGrpSpPr>
        <p:grpSpPr>
          <a:xfrm>
            <a:off x="34448" y="-1397"/>
            <a:ext cx="12157315" cy="6830505"/>
            <a:chOff x="88118" y="11098070"/>
            <a:chExt cx="11982372" cy="6235057"/>
          </a:xfrm>
        </p:grpSpPr>
        <p:sp>
          <p:nvSpPr>
            <p:cNvPr id="3337" name="Google Shape;3337;p56"/>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8" name="Google Shape;3338;p56"/>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3339" name="Google Shape;3339;p56"/>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3340" name="Google Shape;3340;p56"/>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3341" name="Google Shape;3341;p56"/>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42" name="Google Shape;3342;p56"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3343" name="Google Shape;3343;p56"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3344" name="Google Shape;3344;p56"/>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3345" name="Google Shape;3345;p56"/>
          <p:cNvGrpSpPr/>
          <p:nvPr/>
        </p:nvGrpSpPr>
        <p:grpSpPr>
          <a:xfrm rot="2204993">
            <a:off x="1155873" y="13649882"/>
            <a:ext cx="2660567" cy="3839883"/>
            <a:chOff x="676110" y="1682435"/>
            <a:chExt cx="4567800" cy="5800413"/>
          </a:xfrm>
        </p:grpSpPr>
        <p:grpSp>
          <p:nvGrpSpPr>
            <p:cNvPr id="3346" name="Google Shape;3346;p56"/>
            <p:cNvGrpSpPr/>
            <p:nvPr/>
          </p:nvGrpSpPr>
          <p:grpSpPr>
            <a:xfrm>
              <a:off x="676110" y="1682435"/>
              <a:ext cx="4567800" cy="4686600"/>
              <a:chOff x="676110" y="1682435"/>
              <a:chExt cx="4567800" cy="4686600"/>
            </a:xfrm>
          </p:grpSpPr>
          <p:sp>
            <p:nvSpPr>
              <p:cNvPr id="3347" name="Google Shape;3347;p56"/>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8" name="Google Shape;3348;p56"/>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349" name="Google Shape;3349;p56"/>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350" name="Google Shape;3350;p56"/>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351" name="Google Shape;3351;p56"/>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352" name="Google Shape;3352;p56"/>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353" name="Google Shape;3353;p56"/>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354" name="Google Shape;3354;p56"/>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355" name="Google Shape;3355;p56"/>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3356" name="Google Shape;3356;p56"/>
          <p:cNvSpPr txBox="1"/>
          <p:nvPr/>
        </p:nvSpPr>
        <p:spPr>
          <a:xfrm>
            <a:off x="521925" y="1827050"/>
            <a:ext cx="6681900" cy="554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1400"/>
              </a:spcAft>
              <a:buSzPts val="1100"/>
              <a:buNone/>
            </a:pPr>
            <a:r>
              <a:rPr lang="en-US" sz="3000">
                <a:solidFill>
                  <a:srgbClr val="DDEAF6"/>
                </a:solidFill>
                <a:latin typeface="Lobster"/>
                <a:ea typeface="Lobster"/>
                <a:cs typeface="Lobster"/>
                <a:sym typeface="Lobster"/>
              </a:rPr>
              <a:t>B3: Cấu hình đường hầm VPN IPsec:</a:t>
            </a:r>
            <a:endParaRPr sz="3000">
              <a:solidFill>
                <a:srgbClr val="DDEAF6"/>
              </a:solidFill>
              <a:latin typeface="Lobster"/>
              <a:ea typeface="Lobster"/>
              <a:cs typeface="Lobster"/>
              <a:sym typeface="Lobster"/>
            </a:endParaRPr>
          </a:p>
        </p:txBody>
      </p:sp>
      <p:sp>
        <p:nvSpPr>
          <p:cNvPr id="3357" name="Google Shape;3357;p56"/>
          <p:cNvSpPr txBox="1"/>
          <p:nvPr/>
        </p:nvSpPr>
        <p:spPr>
          <a:xfrm>
            <a:off x="486275" y="2505388"/>
            <a:ext cx="25911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rgbClr val="DDEAF6"/>
                </a:solidFill>
                <a:latin typeface="Lobster"/>
                <a:ea typeface="Lobster"/>
                <a:cs typeface="Lobster"/>
                <a:sym typeface="Lobster"/>
              </a:rPr>
              <a:t>Router HQ:</a:t>
            </a:r>
            <a:endParaRPr sz="3000">
              <a:solidFill>
                <a:srgbClr val="DDEAF6"/>
              </a:solidFill>
              <a:latin typeface="Lobster"/>
              <a:ea typeface="Lobster"/>
              <a:cs typeface="Lobster"/>
              <a:sym typeface="Lobster"/>
            </a:endParaRPr>
          </a:p>
        </p:txBody>
      </p:sp>
      <p:pic>
        <p:nvPicPr>
          <p:cNvPr id="3358" name="Google Shape;3358;p56"/>
          <p:cNvPicPr preferRelativeResize="0"/>
          <p:nvPr/>
        </p:nvPicPr>
        <p:blipFill>
          <a:blip r:embed="rId17">
            <a:alphaModFix/>
          </a:blip>
          <a:stretch>
            <a:fillRect/>
          </a:stretch>
        </p:blipFill>
        <p:spPr>
          <a:xfrm>
            <a:off x="823200" y="3456425"/>
            <a:ext cx="10214300" cy="2828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grpSp>
        <p:nvGrpSpPr>
          <p:cNvPr id="3363" name="Google Shape;3363;p57"/>
          <p:cNvGrpSpPr/>
          <p:nvPr/>
        </p:nvGrpSpPr>
        <p:grpSpPr>
          <a:xfrm>
            <a:off x="18948" y="38919"/>
            <a:ext cx="12192005" cy="3131185"/>
            <a:chOff x="1" y="138545"/>
            <a:chExt cx="12192005" cy="3131185"/>
          </a:xfrm>
        </p:grpSpPr>
        <p:sp>
          <p:nvSpPr>
            <p:cNvPr id="3364" name="Google Shape;3364;p57"/>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5" name="Google Shape;3365;p57"/>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6" name="Google Shape;3366;p57"/>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7" name="Google Shape;3367;p57"/>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8" name="Google Shape;3368;p57"/>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9" name="Google Shape;3369;p57"/>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370" name="Google Shape;3370;p57"/>
          <p:cNvGrpSpPr/>
          <p:nvPr/>
        </p:nvGrpSpPr>
        <p:grpSpPr>
          <a:xfrm>
            <a:off x="-24474" y="3486355"/>
            <a:ext cx="12192005" cy="3131185"/>
            <a:chOff x="7" y="3546767"/>
            <a:chExt cx="12192005" cy="3131185"/>
          </a:xfrm>
        </p:grpSpPr>
        <p:sp>
          <p:nvSpPr>
            <p:cNvPr id="3371" name="Google Shape;3371;p57"/>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2" name="Google Shape;3372;p57"/>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3" name="Google Shape;3373;p57"/>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4" name="Google Shape;3374;p57"/>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5" name="Google Shape;3375;p57"/>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6" name="Google Shape;3376;p57"/>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377" name="Google Shape;3377;p57"/>
          <p:cNvGrpSpPr/>
          <p:nvPr/>
        </p:nvGrpSpPr>
        <p:grpSpPr>
          <a:xfrm>
            <a:off x="32455" y="765"/>
            <a:ext cx="5715066" cy="6858000"/>
            <a:chOff x="6317685" y="0"/>
            <a:chExt cx="5715066" cy="6858000"/>
          </a:xfrm>
        </p:grpSpPr>
        <p:sp>
          <p:nvSpPr>
            <p:cNvPr id="3378" name="Google Shape;3378;p57"/>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9" name="Google Shape;3379;p57"/>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0" name="Google Shape;3380;p57"/>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1" name="Google Shape;3381;p57"/>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2" name="Google Shape;3382;p57"/>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3" name="Google Shape;3383;p57"/>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4" name="Google Shape;3384;p57"/>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5" name="Google Shape;3385;p57"/>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6" name="Google Shape;3386;p57"/>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7" name="Google Shape;3387;p57"/>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388" name="Google Shape;3388;p57"/>
          <p:cNvGrpSpPr/>
          <p:nvPr/>
        </p:nvGrpSpPr>
        <p:grpSpPr>
          <a:xfrm>
            <a:off x="6131651" y="25068"/>
            <a:ext cx="5715066" cy="6858000"/>
            <a:chOff x="6317685" y="0"/>
            <a:chExt cx="5715066" cy="6858000"/>
          </a:xfrm>
        </p:grpSpPr>
        <p:sp>
          <p:nvSpPr>
            <p:cNvPr id="3389" name="Google Shape;3389;p57"/>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0" name="Google Shape;3390;p57"/>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1" name="Google Shape;3391;p57"/>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2" name="Google Shape;3392;p57"/>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3" name="Google Shape;3393;p57"/>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4" name="Google Shape;3394;p57"/>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5" name="Google Shape;3395;p57"/>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6" name="Google Shape;3396;p57"/>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7" name="Google Shape;3397;p57"/>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8" name="Google Shape;3398;p57"/>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399" name="Google Shape;3399;p57"/>
          <p:cNvGrpSpPr/>
          <p:nvPr/>
        </p:nvGrpSpPr>
        <p:grpSpPr>
          <a:xfrm>
            <a:off x="-103949" y="23815"/>
            <a:ext cx="12272671" cy="6830505"/>
            <a:chOff x="-25578" y="5513622"/>
            <a:chExt cx="12096068" cy="6235057"/>
          </a:xfrm>
        </p:grpSpPr>
        <p:sp>
          <p:nvSpPr>
            <p:cNvPr id="3400" name="Google Shape;3400;p57"/>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1" name="Google Shape;3401;p57"/>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3402" name="Google Shape;3402;p57"/>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3403" name="Google Shape;3403;p57"/>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4" name="Google Shape;3404;p57"/>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405" name="Google Shape;3405;p57"/>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3406" name="Google Shape;3406;p57"/>
          <p:cNvGrpSpPr/>
          <p:nvPr/>
        </p:nvGrpSpPr>
        <p:grpSpPr>
          <a:xfrm>
            <a:off x="-20816" y="15810"/>
            <a:ext cx="12157315" cy="6830505"/>
            <a:chOff x="88118" y="8476743"/>
            <a:chExt cx="11982372" cy="6235057"/>
          </a:xfrm>
        </p:grpSpPr>
        <p:sp>
          <p:nvSpPr>
            <p:cNvPr id="3407" name="Google Shape;3407;p57"/>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8" name="Google Shape;3408;p57"/>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3409" name="Google Shape;3409;p57"/>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3410" name="Google Shape;3410;p57"/>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3411" name="Google Shape;3411;p57"/>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3412" name="Google Shape;3412;p57"/>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3413" name="Google Shape;3413;p57"/>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414" name="Google Shape;3414;p57"/>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3415" name="Google Shape;3415;p57"/>
          <p:cNvGrpSpPr/>
          <p:nvPr/>
        </p:nvGrpSpPr>
        <p:grpSpPr>
          <a:xfrm rot="632514">
            <a:off x="9266012" y="2709610"/>
            <a:ext cx="2098630" cy="2886169"/>
            <a:chOff x="6319795" y="1756605"/>
            <a:chExt cx="2561400" cy="3522600"/>
          </a:xfrm>
        </p:grpSpPr>
        <p:sp>
          <p:nvSpPr>
            <p:cNvPr id="3416" name="Google Shape;3416;p57"/>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17" name="Google Shape;3417;p57"/>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3418" name="Google Shape;3418;p57"/>
          <p:cNvGrpSpPr/>
          <p:nvPr/>
        </p:nvGrpSpPr>
        <p:grpSpPr>
          <a:xfrm rot="-608882">
            <a:off x="6809449" y="1817708"/>
            <a:ext cx="2561515" cy="3522758"/>
            <a:chOff x="6319795" y="1756605"/>
            <a:chExt cx="2561400" cy="3522600"/>
          </a:xfrm>
        </p:grpSpPr>
        <p:sp>
          <p:nvSpPr>
            <p:cNvPr id="3419" name="Google Shape;3419;p57"/>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20" name="Google Shape;3420;p57"/>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3421" name="Google Shape;3421;p57"/>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3422" name="Google Shape;3422;p57"/>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3423" name="Google Shape;3423;p57"/>
          <p:cNvGrpSpPr/>
          <p:nvPr/>
        </p:nvGrpSpPr>
        <p:grpSpPr>
          <a:xfrm>
            <a:off x="34448" y="-1397"/>
            <a:ext cx="12157315" cy="6830505"/>
            <a:chOff x="88118" y="11098070"/>
            <a:chExt cx="11982372" cy="6235057"/>
          </a:xfrm>
        </p:grpSpPr>
        <p:sp>
          <p:nvSpPr>
            <p:cNvPr id="3424" name="Google Shape;3424;p57"/>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25" name="Google Shape;3425;p57"/>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3426" name="Google Shape;3426;p57"/>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3427" name="Google Shape;3427;p57"/>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3428" name="Google Shape;3428;p57"/>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29" name="Google Shape;3429;p57"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3430" name="Google Shape;3430;p57"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3431" name="Google Shape;3431;p57"/>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3432" name="Google Shape;3432;p57"/>
          <p:cNvGrpSpPr/>
          <p:nvPr/>
        </p:nvGrpSpPr>
        <p:grpSpPr>
          <a:xfrm rot="2204993">
            <a:off x="1155873" y="13649882"/>
            <a:ext cx="2660567" cy="3839883"/>
            <a:chOff x="676110" y="1682435"/>
            <a:chExt cx="4567800" cy="5800413"/>
          </a:xfrm>
        </p:grpSpPr>
        <p:grpSp>
          <p:nvGrpSpPr>
            <p:cNvPr id="3433" name="Google Shape;3433;p57"/>
            <p:cNvGrpSpPr/>
            <p:nvPr/>
          </p:nvGrpSpPr>
          <p:grpSpPr>
            <a:xfrm>
              <a:off x="676110" y="1682435"/>
              <a:ext cx="4567800" cy="4686600"/>
              <a:chOff x="676110" y="1682435"/>
              <a:chExt cx="4567800" cy="4686600"/>
            </a:xfrm>
          </p:grpSpPr>
          <p:sp>
            <p:nvSpPr>
              <p:cNvPr id="3434" name="Google Shape;3434;p57"/>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35" name="Google Shape;3435;p57"/>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436" name="Google Shape;3436;p57"/>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437" name="Google Shape;3437;p57"/>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438" name="Google Shape;3438;p57"/>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439" name="Google Shape;3439;p57"/>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440" name="Google Shape;3440;p57"/>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441" name="Google Shape;3441;p57"/>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442" name="Google Shape;3442;p57"/>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3443" name="Google Shape;3443;p57"/>
          <p:cNvSpPr txBox="1"/>
          <p:nvPr/>
        </p:nvSpPr>
        <p:spPr>
          <a:xfrm>
            <a:off x="521925" y="1827050"/>
            <a:ext cx="6681900" cy="554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1400"/>
              </a:spcAft>
              <a:buSzPts val="1100"/>
              <a:buNone/>
            </a:pPr>
            <a:r>
              <a:rPr lang="en-US" sz="3000">
                <a:solidFill>
                  <a:srgbClr val="DDEAF6"/>
                </a:solidFill>
                <a:latin typeface="Lobster"/>
                <a:ea typeface="Lobster"/>
                <a:cs typeface="Lobster"/>
                <a:sym typeface="Lobster"/>
              </a:rPr>
              <a:t>B3: Cấu hình đường hầm VPN IPsec:</a:t>
            </a:r>
            <a:endParaRPr sz="3000">
              <a:solidFill>
                <a:srgbClr val="DDEAF6"/>
              </a:solidFill>
              <a:latin typeface="Lobster"/>
              <a:ea typeface="Lobster"/>
              <a:cs typeface="Lobster"/>
              <a:sym typeface="Lobster"/>
            </a:endParaRPr>
          </a:p>
        </p:txBody>
      </p:sp>
      <p:sp>
        <p:nvSpPr>
          <p:cNvPr id="3444" name="Google Shape;3444;p57"/>
          <p:cNvSpPr txBox="1"/>
          <p:nvPr/>
        </p:nvSpPr>
        <p:spPr>
          <a:xfrm>
            <a:off x="486275" y="2505388"/>
            <a:ext cx="25911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rgbClr val="DDEAF6"/>
                </a:solidFill>
                <a:latin typeface="Lobster"/>
                <a:ea typeface="Lobster"/>
                <a:cs typeface="Lobster"/>
                <a:sym typeface="Lobster"/>
              </a:rPr>
              <a:t>Router Branch:</a:t>
            </a:r>
            <a:endParaRPr sz="3000">
              <a:solidFill>
                <a:srgbClr val="DDEAF6"/>
              </a:solidFill>
              <a:latin typeface="Lobster"/>
              <a:ea typeface="Lobster"/>
              <a:cs typeface="Lobster"/>
              <a:sym typeface="Lobster"/>
            </a:endParaRPr>
          </a:p>
        </p:txBody>
      </p:sp>
      <p:pic>
        <p:nvPicPr>
          <p:cNvPr id="3445" name="Google Shape;3445;p57"/>
          <p:cNvPicPr preferRelativeResize="0"/>
          <p:nvPr/>
        </p:nvPicPr>
        <p:blipFill>
          <a:blip r:embed="rId17">
            <a:alphaModFix/>
          </a:blip>
          <a:stretch>
            <a:fillRect/>
          </a:stretch>
        </p:blipFill>
        <p:spPr>
          <a:xfrm>
            <a:off x="1604963" y="3257550"/>
            <a:ext cx="9286875" cy="647700"/>
          </a:xfrm>
          <a:prstGeom prst="rect">
            <a:avLst/>
          </a:prstGeom>
          <a:noFill/>
          <a:ln>
            <a:noFill/>
          </a:ln>
        </p:spPr>
      </p:pic>
      <p:pic>
        <p:nvPicPr>
          <p:cNvPr id="3446" name="Google Shape;3446;p57"/>
          <p:cNvPicPr preferRelativeResize="0"/>
          <p:nvPr/>
        </p:nvPicPr>
        <p:blipFill>
          <a:blip r:embed="rId18">
            <a:alphaModFix/>
          </a:blip>
          <a:stretch>
            <a:fillRect/>
          </a:stretch>
        </p:blipFill>
        <p:spPr>
          <a:xfrm>
            <a:off x="1604975" y="3871350"/>
            <a:ext cx="9286875" cy="561975"/>
          </a:xfrm>
          <a:prstGeom prst="rect">
            <a:avLst/>
          </a:prstGeom>
          <a:noFill/>
          <a:ln>
            <a:noFill/>
          </a:ln>
        </p:spPr>
      </p:pic>
      <p:pic>
        <p:nvPicPr>
          <p:cNvPr id="3447" name="Google Shape;3447;p57"/>
          <p:cNvPicPr preferRelativeResize="0"/>
          <p:nvPr/>
        </p:nvPicPr>
        <p:blipFill>
          <a:blip r:embed="rId19">
            <a:alphaModFix/>
          </a:blip>
          <a:stretch>
            <a:fillRect/>
          </a:stretch>
        </p:blipFill>
        <p:spPr>
          <a:xfrm>
            <a:off x="1604963" y="4462513"/>
            <a:ext cx="9286875" cy="1771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grpSp>
        <p:nvGrpSpPr>
          <p:cNvPr id="3452" name="Google Shape;3452;p58"/>
          <p:cNvGrpSpPr/>
          <p:nvPr/>
        </p:nvGrpSpPr>
        <p:grpSpPr>
          <a:xfrm>
            <a:off x="18948" y="38919"/>
            <a:ext cx="12192005" cy="3131185"/>
            <a:chOff x="1" y="138545"/>
            <a:chExt cx="12192005" cy="3131185"/>
          </a:xfrm>
        </p:grpSpPr>
        <p:sp>
          <p:nvSpPr>
            <p:cNvPr id="3453" name="Google Shape;3453;p58"/>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4" name="Google Shape;3454;p58"/>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5" name="Google Shape;3455;p58"/>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6" name="Google Shape;3456;p58"/>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7" name="Google Shape;3457;p58"/>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8" name="Google Shape;3458;p58"/>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459" name="Google Shape;3459;p58"/>
          <p:cNvGrpSpPr/>
          <p:nvPr/>
        </p:nvGrpSpPr>
        <p:grpSpPr>
          <a:xfrm>
            <a:off x="-24474" y="3486355"/>
            <a:ext cx="12192005" cy="3131185"/>
            <a:chOff x="7" y="3546767"/>
            <a:chExt cx="12192005" cy="3131185"/>
          </a:xfrm>
        </p:grpSpPr>
        <p:sp>
          <p:nvSpPr>
            <p:cNvPr id="3460" name="Google Shape;3460;p58"/>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1" name="Google Shape;3461;p58"/>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2" name="Google Shape;3462;p58"/>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3" name="Google Shape;3463;p58"/>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4" name="Google Shape;3464;p58"/>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5" name="Google Shape;3465;p58"/>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466" name="Google Shape;3466;p58"/>
          <p:cNvGrpSpPr/>
          <p:nvPr/>
        </p:nvGrpSpPr>
        <p:grpSpPr>
          <a:xfrm>
            <a:off x="32455" y="765"/>
            <a:ext cx="5715066" cy="6858000"/>
            <a:chOff x="6317685" y="0"/>
            <a:chExt cx="5715066" cy="6858000"/>
          </a:xfrm>
        </p:grpSpPr>
        <p:sp>
          <p:nvSpPr>
            <p:cNvPr id="3467" name="Google Shape;3467;p5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8" name="Google Shape;3468;p5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9" name="Google Shape;3469;p5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0" name="Google Shape;3470;p5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1" name="Google Shape;3471;p5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2" name="Google Shape;3472;p5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3" name="Google Shape;3473;p5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4" name="Google Shape;3474;p5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5" name="Google Shape;3475;p5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6" name="Google Shape;3476;p5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477" name="Google Shape;3477;p58"/>
          <p:cNvGrpSpPr/>
          <p:nvPr/>
        </p:nvGrpSpPr>
        <p:grpSpPr>
          <a:xfrm>
            <a:off x="6131651" y="25068"/>
            <a:ext cx="5715066" cy="6858000"/>
            <a:chOff x="6317685" y="0"/>
            <a:chExt cx="5715066" cy="6858000"/>
          </a:xfrm>
        </p:grpSpPr>
        <p:sp>
          <p:nvSpPr>
            <p:cNvPr id="3478" name="Google Shape;3478;p5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9" name="Google Shape;3479;p5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0" name="Google Shape;3480;p5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1" name="Google Shape;3481;p5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2" name="Google Shape;3482;p5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3" name="Google Shape;3483;p5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4" name="Google Shape;3484;p5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5" name="Google Shape;3485;p5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6" name="Google Shape;3486;p5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7" name="Google Shape;3487;p5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488" name="Google Shape;3488;p58"/>
          <p:cNvGrpSpPr/>
          <p:nvPr/>
        </p:nvGrpSpPr>
        <p:grpSpPr>
          <a:xfrm>
            <a:off x="-103949" y="23815"/>
            <a:ext cx="12272671" cy="6830505"/>
            <a:chOff x="-25578" y="5513622"/>
            <a:chExt cx="12096068" cy="6235057"/>
          </a:xfrm>
        </p:grpSpPr>
        <p:sp>
          <p:nvSpPr>
            <p:cNvPr id="3489" name="Google Shape;3489;p58"/>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0" name="Google Shape;3490;p58"/>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3491" name="Google Shape;3491;p58"/>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3492" name="Google Shape;3492;p58"/>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3" name="Google Shape;3493;p58"/>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494" name="Google Shape;3494;p58"/>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3495" name="Google Shape;3495;p58"/>
          <p:cNvGrpSpPr/>
          <p:nvPr/>
        </p:nvGrpSpPr>
        <p:grpSpPr>
          <a:xfrm>
            <a:off x="-20816" y="15810"/>
            <a:ext cx="12157315" cy="6830505"/>
            <a:chOff x="88118" y="8476743"/>
            <a:chExt cx="11982372" cy="6235057"/>
          </a:xfrm>
        </p:grpSpPr>
        <p:sp>
          <p:nvSpPr>
            <p:cNvPr id="3496" name="Google Shape;3496;p58"/>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7" name="Google Shape;3497;p58"/>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3498" name="Google Shape;3498;p58"/>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3499" name="Google Shape;3499;p58"/>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3500" name="Google Shape;3500;p58"/>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3501" name="Google Shape;3501;p58"/>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3502" name="Google Shape;3502;p58"/>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503" name="Google Shape;3503;p58"/>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3504" name="Google Shape;3504;p58"/>
          <p:cNvGrpSpPr/>
          <p:nvPr/>
        </p:nvGrpSpPr>
        <p:grpSpPr>
          <a:xfrm rot="632514">
            <a:off x="9266012" y="2709610"/>
            <a:ext cx="2098630" cy="2886169"/>
            <a:chOff x="6319795" y="1756605"/>
            <a:chExt cx="2561400" cy="3522600"/>
          </a:xfrm>
        </p:grpSpPr>
        <p:sp>
          <p:nvSpPr>
            <p:cNvPr id="3505" name="Google Shape;3505;p58"/>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06" name="Google Shape;3506;p58"/>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3507" name="Google Shape;3507;p58"/>
          <p:cNvGrpSpPr/>
          <p:nvPr/>
        </p:nvGrpSpPr>
        <p:grpSpPr>
          <a:xfrm rot="-608882">
            <a:off x="6809449" y="1817708"/>
            <a:ext cx="2561515" cy="3522758"/>
            <a:chOff x="6319795" y="1756605"/>
            <a:chExt cx="2561400" cy="3522600"/>
          </a:xfrm>
        </p:grpSpPr>
        <p:sp>
          <p:nvSpPr>
            <p:cNvPr id="3508" name="Google Shape;3508;p58"/>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09" name="Google Shape;3509;p58"/>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3510" name="Google Shape;3510;p58"/>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3511" name="Google Shape;3511;p58"/>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3512" name="Google Shape;3512;p58"/>
          <p:cNvGrpSpPr/>
          <p:nvPr/>
        </p:nvGrpSpPr>
        <p:grpSpPr>
          <a:xfrm>
            <a:off x="34448" y="-1397"/>
            <a:ext cx="12157315" cy="6830505"/>
            <a:chOff x="88118" y="11098070"/>
            <a:chExt cx="11982372" cy="6235057"/>
          </a:xfrm>
        </p:grpSpPr>
        <p:sp>
          <p:nvSpPr>
            <p:cNvPr id="3513" name="Google Shape;3513;p58"/>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4" name="Google Shape;3514;p58"/>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3515" name="Google Shape;3515;p58"/>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3516" name="Google Shape;3516;p58"/>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3517" name="Google Shape;3517;p58"/>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18" name="Google Shape;3518;p58"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3519" name="Google Shape;3519;p58"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3520" name="Google Shape;3520;p58"/>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3521" name="Google Shape;3521;p58"/>
          <p:cNvGrpSpPr/>
          <p:nvPr/>
        </p:nvGrpSpPr>
        <p:grpSpPr>
          <a:xfrm rot="2204993">
            <a:off x="1155873" y="13649882"/>
            <a:ext cx="2660567" cy="3839883"/>
            <a:chOff x="676110" y="1682435"/>
            <a:chExt cx="4567800" cy="5800413"/>
          </a:xfrm>
        </p:grpSpPr>
        <p:grpSp>
          <p:nvGrpSpPr>
            <p:cNvPr id="3522" name="Google Shape;3522;p58"/>
            <p:cNvGrpSpPr/>
            <p:nvPr/>
          </p:nvGrpSpPr>
          <p:grpSpPr>
            <a:xfrm>
              <a:off x="676110" y="1682435"/>
              <a:ext cx="4567800" cy="4686600"/>
              <a:chOff x="676110" y="1682435"/>
              <a:chExt cx="4567800" cy="4686600"/>
            </a:xfrm>
          </p:grpSpPr>
          <p:sp>
            <p:nvSpPr>
              <p:cNvPr id="3523" name="Google Shape;3523;p58"/>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4" name="Google Shape;3524;p58"/>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525" name="Google Shape;3525;p58"/>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526" name="Google Shape;3526;p58"/>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527" name="Google Shape;3527;p58"/>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528" name="Google Shape;3528;p58"/>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529" name="Google Shape;3529;p58"/>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530" name="Google Shape;3530;p58"/>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531" name="Google Shape;3531;p58"/>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3532" name="Google Shape;3532;p58"/>
          <p:cNvSpPr txBox="1"/>
          <p:nvPr/>
        </p:nvSpPr>
        <p:spPr>
          <a:xfrm>
            <a:off x="431222" y="1612266"/>
            <a:ext cx="6681900" cy="554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1400"/>
              </a:spcAft>
              <a:buSzPts val="1100"/>
              <a:buNone/>
            </a:pPr>
            <a:r>
              <a:rPr lang="en-US" sz="3000" dirty="0">
                <a:solidFill>
                  <a:srgbClr val="DDEAF6"/>
                </a:solidFill>
                <a:latin typeface="Lobster"/>
                <a:ea typeface="Lobster"/>
                <a:cs typeface="Lobster"/>
                <a:sym typeface="Lobster"/>
              </a:rPr>
              <a:t>B3: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đường</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hầm</a:t>
            </a:r>
            <a:r>
              <a:rPr lang="en-US" sz="3000" dirty="0">
                <a:solidFill>
                  <a:srgbClr val="DDEAF6"/>
                </a:solidFill>
                <a:latin typeface="Lobster"/>
                <a:ea typeface="Lobster"/>
                <a:cs typeface="Lobster"/>
                <a:sym typeface="Lobster"/>
              </a:rPr>
              <a:t> VPN IPsec:</a:t>
            </a:r>
            <a:endParaRPr sz="3000" dirty="0">
              <a:solidFill>
                <a:srgbClr val="DDEAF6"/>
              </a:solidFill>
              <a:latin typeface="Lobster"/>
              <a:ea typeface="Lobster"/>
              <a:cs typeface="Lobster"/>
              <a:sym typeface="Lobster"/>
            </a:endParaRPr>
          </a:p>
        </p:txBody>
      </p:sp>
      <p:sp>
        <p:nvSpPr>
          <p:cNvPr id="3533" name="Google Shape;3533;p58"/>
          <p:cNvSpPr txBox="1"/>
          <p:nvPr/>
        </p:nvSpPr>
        <p:spPr>
          <a:xfrm>
            <a:off x="415766" y="2290176"/>
            <a:ext cx="2487619"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rgbClr val="DDEAF6"/>
                </a:solidFill>
                <a:latin typeface="Lobster"/>
                <a:ea typeface="Lobster"/>
                <a:cs typeface="Lobster"/>
                <a:sym typeface="Lobster"/>
              </a:rPr>
              <a:t>Router Branch:</a:t>
            </a:r>
            <a:endParaRPr sz="3000" dirty="0">
              <a:solidFill>
                <a:srgbClr val="DDEAF6"/>
              </a:solidFill>
              <a:latin typeface="Lobster"/>
              <a:ea typeface="Lobster"/>
              <a:cs typeface="Lobster"/>
              <a:sym typeface="Lobster"/>
            </a:endParaRPr>
          </a:p>
        </p:txBody>
      </p:sp>
      <p:pic>
        <p:nvPicPr>
          <p:cNvPr id="3534" name="Google Shape;3534;p58"/>
          <p:cNvPicPr preferRelativeResize="0"/>
          <p:nvPr/>
        </p:nvPicPr>
        <p:blipFill>
          <a:blip r:embed="rId17">
            <a:alphaModFix/>
          </a:blip>
          <a:stretch>
            <a:fillRect/>
          </a:stretch>
        </p:blipFill>
        <p:spPr>
          <a:xfrm>
            <a:off x="2853546" y="2812582"/>
            <a:ext cx="8559425" cy="36871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grpSp>
        <p:nvGrpSpPr>
          <p:cNvPr id="3539" name="Google Shape;3539;p59"/>
          <p:cNvGrpSpPr/>
          <p:nvPr/>
        </p:nvGrpSpPr>
        <p:grpSpPr>
          <a:xfrm>
            <a:off x="18948" y="38919"/>
            <a:ext cx="12192005" cy="3131185"/>
            <a:chOff x="1" y="138545"/>
            <a:chExt cx="12192005" cy="3131185"/>
          </a:xfrm>
        </p:grpSpPr>
        <p:sp>
          <p:nvSpPr>
            <p:cNvPr id="3540" name="Google Shape;3540;p59"/>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1" name="Google Shape;3541;p59"/>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2" name="Google Shape;3542;p59"/>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3" name="Google Shape;3543;p59"/>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4" name="Google Shape;3544;p59"/>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5" name="Google Shape;3545;p59"/>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546" name="Google Shape;3546;p59"/>
          <p:cNvGrpSpPr/>
          <p:nvPr/>
        </p:nvGrpSpPr>
        <p:grpSpPr>
          <a:xfrm>
            <a:off x="-24474" y="3486355"/>
            <a:ext cx="12192005" cy="3131185"/>
            <a:chOff x="7" y="3546767"/>
            <a:chExt cx="12192005" cy="3131185"/>
          </a:xfrm>
        </p:grpSpPr>
        <p:sp>
          <p:nvSpPr>
            <p:cNvPr id="3547" name="Google Shape;3547;p59"/>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8" name="Google Shape;3548;p59"/>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9" name="Google Shape;3549;p59"/>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0" name="Google Shape;3550;p59"/>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1" name="Google Shape;3551;p59"/>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2" name="Google Shape;3552;p59"/>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553" name="Google Shape;3553;p59"/>
          <p:cNvGrpSpPr/>
          <p:nvPr/>
        </p:nvGrpSpPr>
        <p:grpSpPr>
          <a:xfrm>
            <a:off x="32455" y="765"/>
            <a:ext cx="5715066" cy="6858000"/>
            <a:chOff x="6317685" y="0"/>
            <a:chExt cx="5715066" cy="6858000"/>
          </a:xfrm>
        </p:grpSpPr>
        <p:sp>
          <p:nvSpPr>
            <p:cNvPr id="3554" name="Google Shape;3554;p5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5" name="Google Shape;3555;p5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6" name="Google Shape;3556;p5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7" name="Google Shape;3557;p5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8" name="Google Shape;3558;p5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9" name="Google Shape;3559;p5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0" name="Google Shape;3560;p5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1" name="Google Shape;3561;p5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2" name="Google Shape;3562;p5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3" name="Google Shape;3563;p5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564" name="Google Shape;3564;p59"/>
          <p:cNvGrpSpPr/>
          <p:nvPr/>
        </p:nvGrpSpPr>
        <p:grpSpPr>
          <a:xfrm>
            <a:off x="6131651" y="25068"/>
            <a:ext cx="5715066" cy="6858000"/>
            <a:chOff x="6317685" y="0"/>
            <a:chExt cx="5715066" cy="6858000"/>
          </a:xfrm>
        </p:grpSpPr>
        <p:sp>
          <p:nvSpPr>
            <p:cNvPr id="3565" name="Google Shape;3565;p5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6" name="Google Shape;3566;p5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7" name="Google Shape;3567;p5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8" name="Google Shape;3568;p5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9" name="Google Shape;3569;p5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0" name="Google Shape;3570;p5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1" name="Google Shape;3571;p5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2" name="Google Shape;3572;p5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3" name="Google Shape;3573;p5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4" name="Google Shape;3574;p5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575" name="Google Shape;3575;p59"/>
          <p:cNvGrpSpPr/>
          <p:nvPr/>
        </p:nvGrpSpPr>
        <p:grpSpPr>
          <a:xfrm>
            <a:off x="-103949" y="23815"/>
            <a:ext cx="12272671" cy="6830505"/>
            <a:chOff x="-25578" y="5513622"/>
            <a:chExt cx="12096068" cy="6235057"/>
          </a:xfrm>
        </p:grpSpPr>
        <p:sp>
          <p:nvSpPr>
            <p:cNvPr id="3576" name="Google Shape;3576;p59"/>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7" name="Google Shape;3577;p59"/>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3578" name="Google Shape;3578;p59"/>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3579" name="Google Shape;3579;p59"/>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0" name="Google Shape;3580;p59"/>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581" name="Google Shape;3581;p59"/>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3582" name="Google Shape;3582;p59"/>
          <p:cNvGrpSpPr/>
          <p:nvPr/>
        </p:nvGrpSpPr>
        <p:grpSpPr>
          <a:xfrm>
            <a:off x="-20816" y="15810"/>
            <a:ext cx="12157315" cy="6830505"/>
            <a:chOff x="88118" y="8476743"/>
            <a:chExt cx="11982372" cy="6235057"/>
          </a:xfrm>
        </p:grpSpPr>
        <p:sp>
          <p:nvSpPr>
            <p:cNvPr id="3583" name="Google Shape;3583;p59"/>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4" name="Google Shape;3584;p59"/>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3585" name="Google Shape;3585;p59"/>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3586" name="Google Shape;3586;p59"/>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3587" name="Google Shape;3587;p59"/>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3588" name="Google Shape;3588;p59"/>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3589" name="Google Shape;3589;p59"/>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590" name="Google Shape;3590;p59"/>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3591" name="Google Shape;3591;p59"/>
          <p:cNvGrpSpPr/>
          <p:nvPr/>
        </p:nvGrpSpPr>
        <p:grpSpPr>
          <a:xfrm rot="632514">
            <a:off x="9266012" y="2709610"/>
            <a:ext cx="2098630" cy="2886169"/>
            <a:chOff x="6319795" y="1756605"/>
            <a:chExt cx="2561400" cy="3522600"/>
          </a:xfrm>
        </p:grpSpPr>
        <p:sp>
          <p:nvSpPr>
            <p:cNvPr id="3592" name="Google Shape;3592;p59"/>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93" name="Google Shape;3593;p59"/>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3594" name="Google Shape;3594;p59"/>
          <p:cNvGrpSpPr/>
          <p:nvPr/>
        </p:nvGrpSpPr>
        <p:grpSpPr>
          <a:xfrm rot="-608882">
            <a:off x="6809449" y="1817708"/>
            <a:ext cx="2561515" cy="3522758"/>
            <a:chOff x="6319795" y="1756605"/>
            <a:chExt cx="2561400" cy="3522600"/>
          </a:xfrm>
        </p:grpSpPr>
        <p:sp>
          <p:nvSpPr>
            <p:cNvPr id="3595" name="Google Shape;3595;p59"/>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96" name="Google Shape;3596;p59"/>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3597" name="Google Shape;3597;p59"/>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3598" name="Google Shape;3598;p59"/>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3599" name="Google Shape;3599;p59"/>
          <p:cNvGrpSpPr/>
          <p:nvPr/>
        </p:nvGrpSpPr>
        <p:grpSpPr>
          <a:xfrm>
            <a:off x="34448" y="-1397"/>
            <a:ext cx="12157315" cy="6830505"/>
            <a:chOff x="88118" y="11098070"/>
            <a:chExt cx="11982372" cy="6235057"/>
          </a:xfrm>
        </p:grpSpPr>
        <p:sp>
          <p:nvSpPr>
            <p:cNvPr id="3600" name="Google Shape;3600;p59"/>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1" name="Google Shape;3601;p59"/>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3602" name="Google Shape;3602;p59"/>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3603" name="Google Shape;3603;p59"/>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3604" name="Google Shape;3604;p59"/>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05" name="Google Shape;3605;p59"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3606" name="Google Shape;3606;p59"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3607" name="Google Shape;3607;p59"/>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Site to Site</a:t>
            </a:r>
            <a:endParaRPr sz="7000"/>
          </a:p>
        </p:txBody>
      </p:sp>
      <p:grpSp>
        <p:nvGrpSpPr>
          <p:cNvPr id="3608" name="Google Shape;3608;p59"/>
          <p:cNvGrpSpPr/>
          <p:nvPr/>
        </p:nvGrpSpPr>
        <p:grpSpPr>
          <a:xfrm rot="2204993">
            <a:off x="1155873" y="13649882"/>
            <a:ext cx="2660567" cy="3839883"/>
            <a:chOff x="676110" y="1682435"/>
            <a:chExt cx="4567800" cy="5800413"/>
          </a:xfrm>
        </p:grpSpPr>
        <p:grpSp>
          <p:nvGrpSpPr>
            <p:cNvPr id="3609" name="Google Shape;3609;p59"/>
            <p:cNvGrpSpPr/>
            <p:nvPr/>
          </p:nvGrpSpPr>
          <p:grpSpPr>
            <a:xfrm>
              <a:off x="676110" y="1682435"/>
              <a:ext cx="4567800" cy="4686600"/>
              <a:chOff x="676110" y="1682435"/>
              <a:chExt cx="4567800" cy="4686600"/>
            </a:xfrm>
          </p:grpSpPr>
          <p:sp>
            <p:nvSpPr>
              <p:cNvPr id="3610" name="Google Shape;3610;p59"/>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1" name="Google Shape;3611;p59"/>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612" name="Google Shape;3612;p59"/>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613" name="Google Shape;3613;p59"/>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614" name="Google Shape;3614;p59"/>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615" name="Google Shape;3615;p59"/>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616" name="Google Shape;3616;p59"/>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617" name="Google Shape;3617;p59"/>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618" name="Google Shape;3618;p59"/>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3619" name="Google Shape;3619;p59"/>
          <p:cNvSpPr txBox="1"/>
          <p:nvPr/>
        </p:nvSpPr>
        <p:spPr>
          <a:xfrm>
            <a:off x="530333" y="1676935"/>
            <a:ext cx="6681900" cy="554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1400"/>
              </a:spcAft>
              <a:buSzPts val="1100"/>
              <a:buNone/>
            </a:pPr>
            <a:r>
              <a:rPr lang="en-US" sz="3000" dirty="0">
                <a:solidFill>
                  <a:srgbClr val="DDEAF6"/>
                </a:solidFill>
                <a:latin typeface="Lobster"/>
                <a:ea typeface="Lobster"/>
                <a:cs typeface="Lobster"/>
                <a:sym typeface="Lobster"/>
              </a:rPr>
              <a:t>B4: </a:t>
            </a:r>
            <a:r>
              <a:rPr lang="en-US" sz="3000" dirty="0" err="1">
                <a:solidFill>
                  <a:srgbClr val="DDEAF6"/>
                </a:solidFill>
                <a:latin typeface="Lobster"/>
                <a:ea typeface="Lobster"/>
                <a:cs typeface="Lobster"/>
                <a:sym typeface="Lobster"/>
              </a:rPr>
              <a:t>Kiểm</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tra</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kết</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nối</a:t>
            </a:r>
            <a:r>
              <a:rPr lang="en-US" sz="3000" dirty="0">
                <a:solidFill>
                  <a:srgbClr val="DDEAF6"/>
                </a:solidFill>
                <a:latin typeface="Lobster"/>
                <a:ea typeface="Lobster"/>
                <a:cs typeface="Lobster"/>
                <a:sym typeface="Lobster"/>
              </a:rPr>
              <a:t>:</a:t>
            </a:r>
            <a:endParaRPr sz="3000" dirty="0">
              <a:solidFill>
                <a:srgbClr val="DDEAF6"/>
              </a:solidFill>
              <a:latin typeface="Lobster"/>
              <a:ea typeface="Lobster"/>
              <a:cs typeface="Lobster"/>
              <a:sym typeface="Lobster"/>
            </a:endParaRPr>
          </a:p>
        </p:txBody>
      </p:sp>
      <p:pic>
        <p:nvPicPr>
          <p:cNvPr id="3620" name="Google Shape;3620;p59"/>
          <p:cNvPicPr preferRelativeResize="0"/>
          <p:nvPr/>
        </p:nvPicPr>
        <p:blipFill>
          <a:blip r:embed="rId17">
            <a:alphaModFix/>
          </a:blip>
          <a:stretch>
            <a:fillRect/>
          </a:stretch>
        </p:blipFill>
        <p:spPr>
          <a:xfrm>
            <a:off x="2145001" y="2531106"/>
            <a:ext cx="8555300" cy="415702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24"/>
        <p:cNvGrpSpPr/>
        <p:nvPr/>
      </p:nvGrpSpPr>
      <p:grpSpPr>
        <a:xfrm>
          <a:off x="0" y="0"/>
          <a:ext cx="0" cy="0"/>
          <a:chOff x="0" y="0"/>
          <a:chExt cx="0" cy="0"/>
        </a:xfrm>
      </p:grpSpPr>
      <p:grpSp>
        <p:nvGrpSpPr>
          <p:cNvPr id="3625" name="Google Shape;3625;p60"/>
          <p:cNvGrpSpPr/>
          <p:nvPr/>
        </p:nvGrpSpPr>
        <p:grpSpPr>
          <a:xfrm>
            <a:off x="18948" y="38919"/>
            <a:ext cx="12192005" cy="3131185"/>
            <a:chOff x="1" y="138545"/>
            <a:chExt cx="12192005" cy="3131185"/>
          </a:xfrm>
        </p:grpSpPr>
        <p:sp>
          <p:nvSpPr>
            <p:cNvPr id="3626" name="Google Shape;3626;p60"/>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7" name="Google Shape;3627;p60"/>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8" name="Google Shape;3628;p60"/>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9" name="Google Shape;3629;p60"/>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0" name="Google Shape;3630;p60"/>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1" name="Google Shape;3631;p60"/>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632" name="Google Shape;3632;p60"/>
          <p:cNvGrpSpPr/>
          <p:nvPr/>
        </p:nvGrpSpPr>
        <p:grpSpPr>
          <a:xfrm>
            <a:off x="-24474" y="3486355"/>
            <a:ext cx="12192005" cy="3131185"/>
            <a:chOff x="7" y="3546767"/>
            <a:chExt cx="12192005" cy="3131185"/>
          </a:xfrm>
        </p:grpSpPr>
        <p:sp>
          <p:nvSpPr>
            <p:cNvPr id="3633" name="Google Shape;3633;p60"/>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4" name="Google Shape;3634;p60"/>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5" name="Google Shape;3635;p60"/>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6" name="Google Shape;3636;p60"/>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7" name="Google Shape;3637;p60"/>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8" name="Google Shape;3638;p60"/>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639" name="Google Shape;3639;p60"/>
          <p:cNvGrpSpPr/>
          <p:nvPr/>
        </p:nvGrpSpPr>
        <p:grpSpPr>
          <a:xfrm>
            <a:off x="32455" y="765"/>
            <a:ext cx="5715066" cy="6858000"/>
            <a:chOff x="6317685" y="0"/>
            <a:chExt cx="5715066" cy="6858000"/>
          </a:xfrm>
        </p:grpSpPr>
        <p:sp>
          <p:nvSpPr>
            <p:cNvPr id="3640" name="Google Shape;3640;p6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1" name="Google Shape;3641;p6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2" name="Google Shape;3642;p6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3" name="Google Shape;3643;p6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4" name="Google Shape;3644;p6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5" name="Google Shape;3645;p6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6" name="Google Shape;3646;p6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7" name="Google Shape;3647;p6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8" name="Google Shape;3648;p6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9" name="Google Shape;3649;p6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650" name="Google Shape;3650;p60"/>
          <p:cNvGrpSpPr/>
          <p:nvPr/>
        </p:nvGrpSpPr>
        <p:grpSpPr>
          <a:xfrm>
            <a:off x="6131651" y="25068"/>
            <a:ext cx="5715066" cy="6858000"/>
            <a:chOff x="6317685" y="0"/>
            <a:chExt cx="5715066" cy="6858000"/>
          </a:xfrm>
        </p:grpSpPr>
        <p:sp>
          <p:nvSpPr>
            <p:cNvPr id="3651" name="Google Shape;3651;p6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2" name="Google Shape;3652;p6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3" name="Google Shape;3653;p6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4" name="Google Shape;3654;p6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5" name="Google Shape;3655;p6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6" name="Google Shape;3656;p6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7" name="Google Shape;3657;p6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8" name="Google Shape;3658;p6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9" name="Google Shape;3659;p6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0" name="Google Shape;3660;p6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661" name="Google Shape;3661;p60"/>
          <p:cNvGrpSpPr/>
          <p:nvPr/>
        </p:nvGrpSpPr>
        <p:grpSpPr>
          <a:xfrm>
            <a:off x="-103949" y="23815"/>
            <a:ext cx="12272671" cy="6830505"/>
            <a:chOff x="-25578" y="5513622"/>
            <a:chExt cx="12096068" cy="6235057"/>
          </a:xfrm>
        </p:grpSpPr>
        <p:sp>
          <p:nvSpPr>
            <p:cNvPr id="3662" name="Google Shape;3662;p60"/>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3" name="Google Shape;3663;p60"/>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3664" name="Google Shape;3664;p60"/>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3665" name="Google Shape;3665;p60"/>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6" name="Google Shape;3666;p60"/>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667" name="Google Shape;3667;p60"/>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3668" name="Google Shape;3668;p60"/>
          <p:cNvGrpSpPr/>
          <p:nvPr/>
        </p:nvGrpSpPr>
        <p:grpSpPr>
          <a:xfrm>
            <a:off x="-20816" y="15810"/>
            <a:ext cx="12157315" cy="6830505"/>
            <a:chOff x="88118" y="8476743"/>
            <a:chExt cx="11982372" cy="6235057"/>
          </a:xfrm>
        </p:grpSpPr>
        <p:sp>
          <p:nvSpPr>
            <p:cNvPr id="3669" name="Google Shape;3669;p60"/>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0" name="Google Shape;3670;p60"/>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3671" name="Google Shape;3671;p60"/>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3672" name="Google Shape;3672;p60"/>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3673" name="Google Shape;3673;p60"/>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3674" name="Google Shape;3674;p60"/>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3675" name="Google Shape;3675;p60"/>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676" name="Google Shape;3676;p60"/>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3677" name="Google Shape;3677;p60"/>
          <p:cNvGrpSpPr/>
          <p:nvPr/>
        </p:nvGrpSpPr>
        <p:grpSpPr>
          <a:xfrm rot="632514">
            <a:off x="9266012" y="2709610"/>
            <a:ext cx="2098630" cy="2886169"/>
            <a:chOff x="6319795" y="1756605"/>
            <a:chExt cx="2561400" cy="3522600"/>
          </a:xfrm>
        </p:grpSpPr>
        <p:sp>
          <p:nvSpPr>
            <p:cNvPr id="3678" name="Google Shape;3678;p60"/>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79" name="Google Shape;3679;p60"/>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3680" name="Google Shape;3680;p60"/>
          <p:cNvGrpSpPr/>
          <p:nvPr/>
        </p:nvGrpSpPr>
        <p:grpSpPr>
          <a:xfrm rot="-608882">
            <a:off x="6809449" y="1817708"/>
            <a:ext cx="2561515" cy="3522758"/>
            <a:chOff x="6319795" y="1756605"/>
            <a:chExt cx="2561400" cy="3522600"/>
          </a:xfrm>
        </p:grpSpPr>
        <p:sp>
          <p:nvSpPr>
            <p:cNvPr id="3681" name="Google Shape;3681;p60"/>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82" name="Google Shape;3682;p60"/>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3683" name="Google Shape;3683;p60"/>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3684" name="Google Shape;3684;p60"/>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3685" name="Google Shape;3685;p60"/>
          <p:cNvGrpSpPr/>
          <p:nvPr/>
        </p:nvGrpSpPr>
        <p:grpSpPr>
          <a:xfrm>
            <a:off x="34448" y="-1397"/>
            <a:ext cx="12157315" cy="6830505"/>
            <a:chOff x="88118" y="11098070"/>
            <a:chExt cx="11982372" cy="6235057"/>
          </a:xfrm>
        </p:grpSpPr>
        <p:sp>
          <p:nvSpPr>
            <p:cNvPr id="3686" name="Google Shape;3686;p60"/>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87" name="Google Shape;3687;p60"/>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3688" name="Google Shape;3688;p60"/>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3689" name="Google Shape;3689;p60"/>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3690" name="Google Shape;3690;p60"/>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91" name="Google Shape;3691;p60"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3692" name="Google Shape;3692;p60"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3693" name="Google Shape;3693;p60"/>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3694" name="Google Shape;3694;p60"/>
          <p:cNvGrpSpPr/>
          <p:nvPr/>
        </p:nvGrpSpPr>
        <p:grpSpPr>
          <a:xfrm rot="2204993">
            <a:off x="1155873" y="13649882"/>
            <a:ext cx="2660567" cy="3839883"/>
            <a:chOff x="676110" y="1682435"/>
            <a:chExt cx="4567800" cy="5800413"/>
          </a:xfrm>
        </p:grpSpPr>
        <p:grpSp>
          <p:nvGrpSpPr>
            <p:cNvPr id="3695" name="Google Shape;3695;p60"/>
            <p:cNvGrpSpPr/>
            <p:nvPr/>
          </p:nvGrpSpPr>
          <p:grpSpPr>
            <a:xfrm>
              <a:off x="676110" y="1682435"/>
              <a:ext cx="4567800" cy="4686600"/>
              <a:chOff x="676110" y="1682435"/>
              <a:chExt cx="4567800" cy="4686600"/>
            </a:xfrm>
          </p:grpSpPr>
          <p:sp>
            <p:nvSpPr>
              <p:cNvPr id="3696" name="Google Shape;3696;p60"/>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7" name="Google Shape;3697;p60"/>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698" name="Google Shape;3698;p60"/>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699" name="Google Shape;3699;p60"/>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700" name="Google Shape;3700;p60"/>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701" name="Google Shape;3701;p60"/>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702" name="Google Shape;3702;p60"/>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703" name="Google Shape;3703;p60"/>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704" name="Google Shape;3704;p60"/>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pic>
        <p:nvPicPr>
          <p:cNvPr id="3705" name="Google Shape;3705;p60"/>
          <p:cNvPicPr preferRelativeResize="0"/>
          <p:nvPr/>
        </p:nvPicPr>
        <p:blipFill>
          <a:blip r:embed="rId17">
            <a:alphaModFix/>
          </a:blip>
          <a:stretch>
            <a:fillRect/>
          </a:stretch>
        </p:blipFill>
        <p:spPr>
          <a:xfrm>
            <a:off x="2372277" y="1917525"/>
            <a:ext cx="6560231" cy="33822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grpSp>
        <p:nvGrpSpPr>
          <p:cNvPr id="3710" name="Google Shape;3710;p61"/>
          <p:cNvGrpSpPr/>
          <p:nvPr/>
        </p:nvGrpSpPr>
        <p:grpSpPr>
          <a:xfrm>
            <a:off x="18948" y="38919"/>
            <a:ext cx="12192005" cy="3131185"/>
            <a:chOff x="1" y="138545"/>
            <a:chExt cx="12192005" cy="3131185"/>
          </a:xfrm>
        </p:grpSpPr>
        <p:sp>
          <p:nvSpPr>
            <p:cNvPr id="3711" name="Google Shape;3711;p61"/>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2" name="Google Shape;3712;p61"/>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3" name="Google Shape;3713;p61"/>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4" name="Google Shape;3714;p61"/>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5" name="Google Shape;3715;p61"/>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6" name="Google Shape;3716;p61"/>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717" name="Google Shape;3717;p61"/>
          <p:cNvGrpSpPr/>
          <p:nvPr/>
        </p:nvGrpSpPr>
        <p:grpSpPr>
          <a:xfrm>
            <a:off x="-24474" y="3486355"/>
            <a:ext cx="12192005" cy="3131185"/>
            <a:chOff x="7" y="3546767"/>
            <a:chExt cx="12192005" cy="3131185"/>
          </a:xfrm>
        </p:grpSpPr>
        <p:sp>
          <p:nvSpPr>
            <p:cNvPr id="3718" name="Google Shape;3718;p61"/>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9" name="Google Shape;3719;p61"/>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0" name="Google Shape;3720;p61"/>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1" name="Google Shape;3721;p61"/>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2" name="Google Shape;3722;p61"/>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3" name="Google Shape;3723;p61"/>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724" name="Google Shape;3724;p61"/>
          <p:cNvGrpSpPr/>
          <p:nvPr/>
        </p:nvGrpSpPr>
        <p:grpSpPr>
          <a:xfrm>
            <a:off x="32455" y="765"/>
            <a:ext cx="5715066" cy="6858000"/>
            <a:chOff x="6317685" y="0"/>
            <a:chExt cx="5715066" cy="6858000"/>
          </a:xfrm>
        </p:grpSpPr>
        <p:sp>
          <p:nvSpPr>
            <p:cNvPr id="3725" name="Google Shape;3725;p6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6" name="Google Shape;3726;p6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7" name="Google Shape;3727;p6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8" name="Google Shape;3728;p6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9" name="Google Shape;3729;p6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0" name="Google Shape;3730;p6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1" name="Google Shape;3731;p6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2" name="Google Shape;3732;p6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3" name="Google Shape;3733;p6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4" name="Google Shape;3734;p6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735" name="Google Shape;3735;p61"/>
          <p:cNvGrpSpPr/>
          <p:nvPr/>
        </p:nvGrpSpPr>
        <p:grpSpPr>
          <a:xfrm>
            <a:off x="6131651" y="25068"/>
            <a:ext cx="5715066" cy="6858000"/>
            <a:chOff x="6317685" y="0"/>
            <a:chExt cx="5715066" cy="6858000"/>
          </a:xfrm>
        </p:grpSpPr>
        <p:sp>
          <p:nvSpPr>
            <p:cNvPr id="3736" name="Google Shape;3736;p6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7" name="Google Shape;3737;p6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8" name="Google Shape;3738;p6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9" name="Google Shape;3739;p6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0" name="Google Shape;3740;p6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1" name="Google Shape;3741;p6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2" name="Google Shape;3742;p6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3" name="Google Shape;3743;p6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4" name="Google Shape;3744;p6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5" name="Google Shape;3745;p6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746" name="Google Shape;3746;p61"/>
          <p:cNvGrpSpPr/>
          <p:nvPr/>
        </p:nvGrpSpPr>
        <p:grpSpPr>
          <a:xfrm>
            <a:off x="-103949" y="23815"/>
            <a:ext cx="12272671" cy="6830505"/>
            <a:chOff x="-25578" y="5513622"/>
            <a:chExt cx="12096068" cy="6235057"/>
          </a:xfrm>
        </p:grpSpPr>
        <p:sp>
          <p:nvSpPr>
            <p:cNvPr id="3747" name="Google Shape;3747;p61"/>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8" name="Google Shape;3748;p61"/>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3749" name="Google Shape;3749;p61"/>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3750" name="Google Shape;3750;p61"/>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1" name="Google Shape;3751;p61"/>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752" name="Google Shape;3752;p61"/>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3753" name="Google Shape;3753;p61"/>
          <p:cNvGrpSpPr/>
          <p:nvPr/>
        </p:nvGrpSpPr>
        <p:grpSpPr>
          <a:xfrm>
            <a:off x="-20816" y="15810"/>
            <a:ext cx="12157315" cy="6830505"/>
            <a:chOff x="88118" y="8476743"/>
            <a:chExt cx="11982372" cy="6235057"/>
          </a:xfrm>
        </p:grpSpPr>
        <p:sp>
          <p:nvSpPr>
            <p:cNvPr id="3754" name="Google Shape;3754;p61"/>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5" name="Google Shape;3755;p61"/>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3756" name="Google Shape;3756;p61"/>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3757" name="Google Shape;3757;p61"/>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3758" name="Google Shape;3758;p61"/>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3759" name="Google Shape;3759;p61"/>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3760" name="Google Shape;3760;p61"/>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761" name="Google Shape;3761;p61"/>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3762" name="Google Shape;3762;p61"/>
          <p:cNvGrpSpPr/>
          <p:nvPr/>
        </p:nvGrpSpPr>
        <p:grpSpPr>
          <a:xfrm rot="632514">
            <a:off x="9266012" y="2709610"/>
            <a:ext cx="2098630" cy="2886169"/>
            <a:chOff x="6319795" y="1756605"/>
            <a:chExt cx="2561400" cy="3522600"/>
          </a:xfrm>
        </p:grpSpPr>
        <p:sp>
          <p:nvSpPr>
            <p:cNvPr id="3763" name="Google Shape;3763;p61"/>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64" name="Google Shape;3764;p61"/>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3765" name="Google Shape;3765;p61"/>
          <p:cNvGrpSpPr/>
          <p:nvPr/>
        </p:nvGrpSpPr>
        <p:grpSpPr>
          <a:xfrm rot="-608882">
            <a:off x="6809449" y="1817708"/>
            <a:ext cx="2561515" cy="3522758"/>
            <a:chOff x="6319795" y="1756605"/>
            <a:chExt cx="2561400" cy="3522600"/>
          </a:xfrm>
        </p:grpSpPr>
        <p:sp>
          <p:nvSpPr>
            <p:cNvPr id="3766" name="Google Shape;3766;p61"/>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67" name="Google Shape;3767;p61"/>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3768" name="Google Shape;3768;p61"/>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3769" name="Google Shape;3769;p61"/>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3770" name="Google Shape;3770;p61"/>
          <p:cNvGrpSpPr/>
          <p:nvPr/>
        </p:nvGrpSpPr>
        <p:grpSpPr>
          <a:xfrm>
            <a:off x="333823" y="13753"/>
            <a:ext cx="12157315" cy="6830505"/>
            <a:chOff x="88118" y="11098070"/>
            <a:chExt cx="11982372" cy="6235057"/>
          </a:xfrm>
        </p:grpSpPr>
        <p:sp>
          <p:nvSpPr>
            <p:cNvPr id="3771" name="Google Shape;3771;p61"/>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72" name="Google Shape;3772;p61"/>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3773" name="Google Shape;3773;p61"/>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3774" name="Google Shape;3774;p61"/>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3775" name="Google Shape;3775;p61"/>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76" name="Google Shape;3776;p61"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3777" name="Google Shape;3777;p61"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3778" name="Google Shape;3778;p61"/>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3779" name="Google Shape;3779;p61"/>
          <p:cNvGrpSpPr/>
          <p:nvPr/>
        </p:nvGrpSpPr>
        <p:grpSpPr>
          <a:xfrm rot="2204993">
            <a:off x="1155873" y="13649882"/>
            <a:ext cx="2660567" cy="3839883"/>
            <a:chOff x="676110" y="1682435"/>
            <a:chExt cx="4567800" cy="5800413"/>
          </a:xfrm>
        </p:grpSpPr>
        <p:grpSp>
          <p:nvGrpSpPr>
            <p:cNvPr id="3780" name="Google Shape;3780;p61"/>
            <p:cNvGrpSpPr/>
            <p:nvPr/>
          </p:nvGrpSpPr>
          <p:grpSpPr>
            <a:xfrm>
              <a:off x="676110" y="1682435"/>
              <a:ext cx="4567800" cy="4686600"/>
              <a:chOff x="676110" y="1682435"/>
              <a:chExt cx="4567800" cy="4686600"/>
            </a:xfrm>
          </p:grpSpPr>
          <p:sp>
            <p:nvSpPr>
              <p:cNvPr id="3781" name="Google Shape;3781;p61"/>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82" name="Google Shape;3782;p61"/>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783" name="Google Shape;3783;p61"/>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784" name="Google Shape;3784;p61"/>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785" name="Google Shape;3785;p61"/>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786" name="Google Shape;3786;p61"/>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787" name="Google Shape;3787;p61"/>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788" name="Google Shape;3788;p61"/>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789" name="Google Shape;3789;p61"/>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3790" name="Google Shape;3790;p61"/>
          <p:cNvSpPr txBox="1"/>
          <p:nvPr/>
        </p:nvSpPr>
        <p:spPr>
          <a:xfrm>
            <a:off x="521925" y="1827050"/>
            <a:ext cx="6124076"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pic>
        <p:nvPicPr>
          <p:cNvPr id="3791" name="Google Shape;3791;p61"/>
          <p:cNvPicPr preferRelativeResize="0"/>
          <p:nvPr/>
        </p:nvPicPr>
        <p:blipFill>
          <a:blip r:embed="rId17">
            <a:alphaModFix/>
          </a:blip>
          <a:stretch>
            <a:fillRect/>
          </a:stretch>
        </p:blipFill>
        <p:spPr>
          <a:xfrm>
            <a:off x="3094464" y="2697681"/>
            <a:ext cx="5904689" cy="1434425"/>
          </a:xfrm>
          <a:prstGeom prst="rect">
            <a:avLst/>
          </a:prstGeom>
          <a:noFill/>
          <a:ln>
            <a:noFill/>
          </a:ln>
        </p:spPr>
      </p:pic>
      <p:pic>
        <p:nvPicPr>
          <p:cNvPr id="3792" name="Google Shape;3792;p61"/>
          <p:cNvPicPr preferRelativeResize="0"/>
          <p:nvPr/>
        </p:nvPicPr>
        <p:blipFill>
          <a:blip r:embed="rId18">
            <a:alphaModFix/>
          </a:blip>
          <a:stretch>
            <a:fillRect/>
          </a:stretch>
        </p:blipFill>
        <p:spPr>
          <a:xfrm>
            <a:off x="3085384" y="4207660"/>
            <a:ext cx="5904701" cy="1726918"/>
          </a:xfrm>
          <a:prstGeom prst="rect">
            <a:avLst/>
          </a:prstGeom>
          <a:solidFill>
            <a:srgbClr val="00B0F0"/>
          </a:solidFill>
          <a:ln>
            <a:noFill/>
          </a:ln>
          <a:effectLst>
            <a:outerShdw blurRad="50800" dist="38100" dir="16200000" rotWithShape="0">
              <a:srgbClr val="000000">
                <a:alpha val="40000"/>
              </a:srgbClr>
            </a:outerShdw>
          </a:effectLst>
        </p:spPr>
      </p:pic>
      <p:sp>
        <p:nvSpPr>
          <p:cNvPr id="3793" name="Google Shape;3793;p61"/>
          <p:cNvSpPr txBox="1"/>
          <p:nvPr/>
        </p:nvSpPr>
        <p:spPr>
          <a:xfrm>
            <a:off x="948839" y="2407827"/>
            <a:ext cx="1558200" cy="1264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dirty="0">
                <a:solidFill>
                  <a:srgbClr val="DDEAF6"/>
                </a:solidFill>
                <a:latin typeface="Lobster"/>
                <a:ea typeface="Lobster"/>
                <a:cs typeface="Lobster"/>
                <a:sym typeface="Lobster"/>
              </a:rPr>
              <a:t>Router 1</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17"/>
          <p:cNvGrpSpPr/>
          <p:nvPr/>
        </p:nvGrpSpPr>
        <p:grpSpPr>
          <a:xfrm>
            <a:off x="18946" y="38919"/>
            <a:ext cx="12192007" cy="3131131"/>
            <a:chOff x="-1" y="138545"/>
            <a:chExt cx="12192007" cy="3131131"/>
          </a:xfrm>
        </p:grpSpPr>
        <p:sp>
          <p:nvSpPr>
            <p:cNvPr id="391" name="Google Shape;391;p17"/>
            <p:cNvSpPr/>
            <p:nvPr/>
          </p:nvSpPr>
          <p:spPr>
            <a:xfrm rot="5400000">
              <a:off x="5950527" y="-581198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17"/>
            <p:cNvSpPr/>
            <p:nvPr/>
          </p:nvSpPr>
          <p:spPr>
            <a:xfrm rot="5400000">
              <a:off x="5950528" y="-5243946"/>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17"/>
            <p:cNvSpPr/>
            <p:nvPr/>
          </p:nvSpPr>
          <p:spPr>
            <a:xfrm rot="5400000">
              <a:off x="5950529" y="-4675909"/>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17"/>
            <p:cNvSpPr/>
            <p:nvPr/>
          </p:nvSpPr>
          <p:spPr>
            <a:xfrm rot="5400000">
              <a:off x="5950530" y="-4107872"/>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17"/>
            <p:cNvSpPr/>
            <p:nvPr/>
          </p:nvSpPr>
          <p:spPr>
            <a:xfrm rot="5400000">
              <a:off x="5950531" y="-3539835"/>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6" name="Google Shape;396;p17"/>
            <p:cNvSpPr/>
            <p:nvPr/>
          </p:nvSpPr>
          <p:spPr>
            <a:xfrm rot="5400000">
              <a:off x="5950532" y="-2971798"/>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97" name="Google Shape;397;p17"/>
          <p:cNvGrpSpPr/>
          <p:nvPr/>
        </p:nvGrpSpPr>
        <p:grpSpPr>
          <a:xfrm>
            <a:off x="-24476" y="3486355"/>
            <a:ext cx="12192007" cy="3131131"/>
            <a:chOff x="5" y="3546767"/>
            <a:chExt cx="12192007" cy="3131131"/>
          </a:xfrm>
        </p:grpSpPr>
        <p:sp>
          <p:nvSpPr>
            <p:cNvPr id="398" name="Google Shape;398;p17"/>
            <p:cNvSpPr/>
            <p:nvPr/>
          </p:nvSpPr>
          <p:spPr>
            <a:xfrm rot="5400000">
              <a:off x="5950533" y="-2403761"/>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 name="Google Shape;399;p17"/>
            <p:cNvSpPr/>
            <p:nvPr/>
          </p:nvSpPr>
          <p:spPr>
            <a:xfrm rot="5400000">
              <a:off x="5950534" y="-18357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 name="Google Shape;400;p17"/>
            <p:cNvSpPr/>
            <p:nvPr/>
          </p:nvSpPr>
          <p:spPr>
            <a:xfrm rot="5400000">
              <a:off x="5950535" y="-1267687"/>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 name="Google Shape;401;p17"/>
            <p:cNvSpPr/>
            <p:nvPr/>
          </p:nvSpPr>
          <p:spPr>
            <a:xfrm rot="5400000">
              <a:off x="5950536" y="-699650"/>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2" name="Google Shape;402;p17"/>
            <p:cNvSpPr/>
            <p:nvPr/>
          </p:nvSpPr>
          <p:spPr>
            <a:xfrm rot="5400000">
              <a:off x="5950537" y="-13161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p17"/>
            <p:cNvSpPr/>
            <p:nvPr/>
          </p:nvSpPr>
          <p:spPr>
            <a:xfrm rot="5400000">
              <a:off x="5950538" y="4364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04" name="Google Shape;404;p17"/>
          <p:cNvGrpSpPr/>
          <p:nvPr/>
        </p:nvGrpSpPr>
        <p:grpSpPr>
          <a:xfrm>
            <a:off x="32455" y="765"/>
            <a:ext cx="5715012" cy="6858000"/>
            <a:chOff x="6317685" y="0"/>
            <a:chExt cx="5715012" cy="6858000"/>
          </a:xfrm>
        </p:grpSpPr>
        <p:sp>
          <p:nvSpPr>
            <p:cNvPr id="405" name="Google Shape;405;p17"/>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17"/>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17"/>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17"/>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17"/>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17"/>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1" name="Google Shape;411;p17"/>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2" name="Google Shape;412;p17"/>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3" name="Google Shape;413;p17"/>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4" name="Google Shape;414;p17"/>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15" name="Google Shape;415;p17"/>
          <p:cNvGrpSpPr/>
          <p:nvPr/>
        </p:nvGrpSpPr>
        <p:grpSpPr>
          <a:xfrm>
            <a:off x="6131651" y="25068"/>
            <a:ext cx="5715012" cy="6858000"/>
            <a:chOff x="6317685" y="0"/>
            <a:chExt cx="5715012" cy="6858000"/>
          </a:xfrm>
        </p:grpSpPr>
        <p:sp>
          <p:nvSpPr>
            <p:cNvPr id="416" name="Google Shape;416;p17"/>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17"/>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p17"/>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17"/>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17"/>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1" name="Google Shape;421;p17"/>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17"/>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 name="Google Shape;423;p17"/>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17"/>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 name="Google Shape;425;p17"/>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26" name="Google Shape;426;p17"/>
          <p:cNvGrpSpPr/>
          <p:nvPr/>
        </p:nvGrpSpPr>
        <p:grpSpPr>
          <a:xfrm>
            <a:off x="9750" y="-1851"/>
            <a:ext cx="11982372" cy="6851894"/>
            <a:chOff x="88123" y="4892779"/>
            <a:chExt cx="11982372" cy="6851894"/>
          </a:xfrm>
        </p:grpSpPr>
        <p:sp>
          <p:nvSpPr>
            <p:cNvPr id="427" name="Google Shape;427;p17"/>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p17"/>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429" name="Google Shape;429;p17"/>
          <p:cNvSpPr txBox="1"/>
          <p:nvPr/>
        </p:nvSpPr>
        <p:spPr>
          <a:xfrm>
            <a:off x="3872412" y="7319418"/>
            <a:ext cx="444717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430" name="Google Shape;430;p17"/>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p17"/>
          <p:cNvSpPr txBox="1"/>
          <p:nvPr/>
        </p:nvSpPr>
        <p:spPr>
          <a:xfrm>
            <a:off x="1912841" y="1008315"/>
            <a:ext cx="8366400" cy="1092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500">
                <a:solidFill>
                  <a:srgbClr val="00B0F0"/>
                </a:solidFill>
                <a:latin typeface="Lobster"/>
                <a:ea typeface="Lobster"/>
                <a:cs typeface="Lobster"/>
                <a:sym typeface="Lobster"/>
              </a:rPr>
              <a:t>IPSec là gì?</a:t>
            </a:r>
            <a:endParaRPr sz="6500"/>
          </a:p>
        </p:txBody>
      </p:sp>
      <p:sp>
        <p:nvSpPr>
          <p:cNvPr id="432" name="Google Shape;432;p17"/>
          <p:cNvSpPr txBox="1"/>
          <p:nvPr/>
        </p:nvSpPr>
        <p:spPr>
          <a:xfrm>
            <a:off x="624775" y="2101225"/>
            <a:ext cx="7248900" cy="4068300"/>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n-US" sz="2600" b="1">
                <a:solidFill>
                  <a:schemeClr val="dk1"/>
                </a:solidFill>
                <a:latin typeface="Spectral"/>
                <a:ea typeface="Spectral"/>
                <a:cs typeface="Spectral"/>
                <a:sym typeface="Spectral"/>
              </a:rPr>
              <a:t>IPSec (Internet Protocol Security) </a:t>
            </a:r>
            <a:r>
              <a:rPr lang="en-US" sz="2600">
                <a:solidFill>
                  <a:schemeClr val="dk1"/>
                </a:solidFill>
                <a:latin typeface="Spectral"/>
                <a:ea typeface="Spectral"/>
                <a:cs typeface="Spectral"/>
                <a:sym typeface="Spectral"/>
              </a:rPr>
              <a:t>là một bộ giao thức được thiết kế để bảo vệ dữ liệu khi truyền qua mạng IP bằng cách mã hóa và xác thực. IPSec hoạt động ở lớp mạng (Network Layer) của mô hình OSI, giúp đảm bảo an toàn cho dữ liệu khi di chuyển qua các mạng công cộng như Internet.</a:t>
            </a:r>
            <a:endParaRPr sz="2600">
              <a:solidFill>
                <a:schemeClr val="dk1"/>
              </a:solidFill>
              <a:latin typeface="Spectral"/>
              <a:ea typeface="Spectral"/>
              <a:cs typeface="Spectral"/>
              <a:sym typeface="Spectral"/>
            </a:endParaRPr>
          </a:p>
          <a:p>
            <a:pPr marL="0" marR="0" lvl="0" indent="0" algn="ctr" rtl="0">
              <a:spcBef>
                <a:spcPts val="1200"/>
              </a:spcBef>
              <a:spcAft>
                <a:spcPts val="0"/>
              </a:spcAft>
              <a:buNone/>
            </a:pPr>
            <a:endParaRPr sz="3900">
              <a:solidFill>
                <a:schemeClr val="dk1"/>
              </a:solidFill>
            </a:endParaRPr>
          </a:p>
        </p:txBody>
      </p:sp>
      <p:grpSp>
        <p:nvGrpSpPr>
          <p:cNvPr id="433" name="Google Shape;433;p17"/>
          <p:cNvGrpSpPr/>
          <p:nvPr/>
        </p:nvGrpSpPr>
        <p:grpSpPr>
          <a:xfrm>
            <a:off x="-22013" y="6365754"/>
            <a:ext cx="11982372" cy="6237164"/>
            <a:chOff x="88118" y="8476743"/>
            <a:chExt cx="11982372" cy="6237164"/>
          </a:xfrm>
        </p:grpSpPr>
        <p:sp>
          <p:nvSpPr>
            <p:cNvPr id="434" name="Google Shape;434;p17"/>
            <p:cNvSpPr/>
            <p:nvPr/>
          </p:nvSpPr>
          <p:spPr>
            <a:xfrm>
              <a:off x="88118" y="8476743"/>
              <a:ext cx="11982372" cy="623716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 name="Google Shape;435;p17"/>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436" name="Google Shape;436;p17"/>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437" name="Google Shape;437;p17" descr="Ảnh bong bóng xanh 3D đẹp"/>
          <p:cNvPicPr preferRelativeResize="0"/>
          <p:nvPr/>
        </p:nvPicPr>
        <p:blipFill rotWithShape="1">
          <a:blip r:embed="rId4">
            <a:alphaModFix/>
          </a:blip>
          <a:srcRect l="5368" t="42395" r="35028" b="26136"/>
          <a:stretch/>
        </p:blipFill>
        <p:spPr>
          <a:xfrm>
            <a:off x="2465943" y="1457499"/>
            <a:ext cx="695400" cy="695400"/>
          </a:xfrm>
          <a:prstGeom prst="ellipse">
            <a:avLst/>
          </a:prstGeom>
          <a:noFill/>
          <a:ln>
            <a:noFill/>
          </a:ln>
        </p:spPr>
      </p:pic>
      <p:pic>
        <p:nvPicPr>
          <p:cNvPr id="438" name="Google Shape;438;p17" descr="Ảnh bong bóng xanh 3D đẹp"/>
          <p:cNvPicPr preferRelativeResize="0"/>
          <p:nvPr/>
        </p:nvPicPr>
        <p:blipFill rotWithShape="1">
          <a:blip r:embed="rId4">
            <a:alphaModFix/>
          </a:blip>
          <a:srcRect l="5368" t="42395" r="35028" b="26136"/>
          <a:stretch/>
        </p:blipFill>
        <p:spPr>
          <a:xfrm>
            <a:off x="10611044" y="5137923"/>
            <a:ext cx="913612" cy="913612"/>
          </a:xfrm>
          <a:prstGeom prst="ellipse">
            <a:avLst/>
          </a:prstGeom>
          <a:noFill/>
          <a:ln>
            <a:noFill/>
          </a:ln>
        </p:spPr>
      </p:pic>
      <p:pic>
        <p:nvPicPr>
          <p:cNvPr id="439" name="Google Shape;439;p17"/>
          <p:cNvPicPr preferRelativeResize="0"/>
          <p:nvPr/>
        </p:nvPicPr>
        <p:blipFill rotWithShape="1">
          <a:blip r:embed="rId5">
            <a:alphaModFix/>
          </a:blip>
          <a:srcRect/>
          <a:stretch/>
        </p:blipFill>
        <p:spPr>
          <a:xfrm rot="2329437">
            <a:off x="6648508" y="9048274"/>
            <a:ext cx="1154390" cy="1265085"/>
          </a:xfrm>
          <a:prstGeom prst="rect">
            <a:avLst/>
          </a:prstGeom>
          <a:noFill/>
          <a:ln>
            <a:noFill/>
          </a:ln>
        </p:spPr>
      </p:pic>
      <p:pic>
        <p:nvPicPr>
          <p:cNvPr id="440" name="Google Shape;440;p17"/>
          <p:cNvPicPr preferRelativeResize="0"/>
          <p:nvPr/>
        </p:nvPicPr>
        <p:blipFill rotWithShape="1">
          <a:blip r:embed="rId5">
            <a:alphaModFix/>
          </a:blip>
          <a:srcRect/>
          <a:stretch/>
        </p:blipFill>
        <p:spPr>
          <a:xfrm rot="-3109572" flipH="1">
            <a:off x="10612244" y="10436817"/>
            <a:ext cx="993010" cy="1088230"/>
          </a:xfrm>
          <a:prstGeom prst="rect">
            <a:avLst/>
          </a:prstGeom>
          <a:noFill/>
          <a:ln>
            <a:noFill/>
          </a:ln>
        </p:spPr>
      </p:pic>
      <p:sp>
        <p:nvSpPr>
          <p:cNvPr id="441" name="Google Shape;441;p17"/>
          <p:cNvSpPr txBox="1"/>
          <p:nvPr/>
        </p:nvSpPr>
        <p:spPr>
          <a:xfrm>
            <a:off x="820230" y="8808669"/>
            <a:ext cx="449296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442" name="Google Shape;442;p17"/>
          <p:cNvSpPr txBox="1"/>
          <p:nvPr/>
        </p:nvSpPr>
        <p:spPr>
          <a:xfrm>
            <a:off x="283755" y="11206902"/>
            <a:ext cx="5565919" cy="35394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43" name="Google Shape;443;p17"/>
          <p:cNvPicPr preferRelativeResize="0"/>
          <p:nvPr/>
        </p:nvPicPr>
        <p:blipFill rotWithShape="1">
          <a:blip r:embed="rId6">
            <a:alphaModFix/>
          </a:blip>
          <a:srcRect l="16248" t="20781" r="18084" b="21149"/>
          <a:stretch/>
        </p:blipFill>
        <p:spPr>
          <a:xfrm rot="-3043688">
            <a:off x="8617299" y="10581860"/>
            <a:ext cx="1885571" cy="1667443"/>
          </a:xfrm>
          <a:prstGeom prst="rect">
            <a:avLst/>
          </a:prstGeom>
          <a:noFill/>
          <a:ln>
            <a:noFill/>
          </a:ln>
          <a:effectLst>
            <a:outerShdw blurRad="50800" dist="38100" algn="l" rotWithShape="0">
              <a:srgbClr val="83B9D1">
                <a:alpha val="65882"/>
              </a:srgbClr>
            </a:outerShdw>
          </a:effectLst>
        </p:spPr>
      </p:pic>
      <p:grpSp>
        <p:nvGrpSpPr>
          <p:cNvPr id="444" name="Google Shape;444;p17"/>
          <p:cNvGrpSpPr/>
          <p:nvPr/>
        </p:nvGrpSpPr>
        <p:grpSpPr>
          <a:xfrm rot="4771815">
            <a:off x="9092722" y="11283280"/>
            <a:ext cx="1213249" cy="1725114"/>
            <a:chOff x="6319795" y="1756605"/>
            <a:chExt cx="2561440" cy="3522720"/>
          </a:xfrm>
        </p:grpSpPr>
        <p:sp>
          <p:nvSpPr>
            <p:cNvPr id="445" name="Google Shape;445;p17"/>
            <p:cNvSpPr/>
            <p:nvPr/>
          </p:nvSpPr>
          <p:spPr>
            <a:xfrm>
              <a:off x="6319795" y="1756605"/>
              <a:ext cx="2561440" cy="352272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6" name="Google Shape;446;p17"/>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447" name="Google Shape;447;p17"/>
          <p:cNvGrpSpPr/>
          <p:nvPr/>
        </p:nvGrpSpPr>
        <p:grpSpPr>
          <a:xfrm rot="-4734197">
            <a:off x="6824389" y="10788949"/>
            <a:ext cx="1624893" cy="2264366"/>
            <a:chOff x="6319795" y="1756605"/>
            <a:chExt cx="2561440" cy="3522720"/>
          </a:xfrm>
        </p:grpSpPr>
        <p:sp>
          <p:nvSpPr>
            <p:cNvPr id="448" name="Google Shape;448;p17"/>
            <p:cNvSpPr/>
            <p:nvPr/>
          </p:nvSpPr>
          <p:spPr>
            <a:xfrm>
              <a:off x="6319795" y="1756605"/>
              <a:ext cx="2561440" cy="352272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9" name="Google Shape;449;p17"/>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450" name="Google Shape;450;p17"/>
          <p:cNvPicPr preferRelativeResize="0"/>
          <p:nvPr/>
        </p:nvPicPr>
        <p:blipFill rotWithShape="1">
          <a:blip r:embed="rId6">
            <a:alphaModFix/>
          </a:blip>
          <a:srcRect l="16248" t="20781" r="18084" b="21149"/>
          <a:stretch/>
        </p:blipFill>
        <p:spPr>
          <a:xfrm rot="6473851">
            <a:off x="6453664" y="12015075"/>
            <a:ext cx="840277" cy="743071"/>
          </a:xfrm>
          <a:prstGeom prst="rect">
            <a:avLst/>
          </a:prstGeom>
          <a:noFill/>
          <a:ln>
            <a:noFill/>
          </a:ln>
          <a:effectLst>
            <a:outerShdw blurRad="50800" dist="38100" algn="l" rotWithShape="0">
              <a:srgbClr val="83B9D1">
                <a:alpha val="65882"/>
              </a:srgbClr>
            </a:outerShdw>
          </a:effectLst>
        </p:spPr>
      </p:pic>
      <p:pic>
        <p:nvPicPr>
          <p:cNvPr id="451" name="Google Shape;451;p17"/>
          <p:cNvPicPr preferRelativeResize="0"/>
          <p:nvPr/>
        </p:nvPicPr>
        <p:blipFill rotWithShape="1">
          <a:blip r:embed="rId6">
            <a:alphaModFix/>
          </a:blip>
          <a:srcRect l="16248" t="20781" r="18084" b="21149"/>
          <a:stretch/>
        </p:blipFill>
        <p:spPr>
          <a:xfrm rot="9619582">
            <a:off x="10131077" y="12667279"/>
            <a:ext cx="840277" cy="743071"/>
          </a:xfrm>
          <a:prstGeom prst="rect">
            <a:avLst/>
          </a:prstGeom>
          <a:noFill/>
          <a:ln>
            <a:noFill/>
          </a:ln>
          <a:effectLst>
            <a:outerShdw blurRad="50800" dist="38100" algn="l" rotWithShape="0">
              <a:srgbClr val="83B9D1">
                <a:alpha val="65882"/>
              </a:srgbClr>
            </a:outerShdw>
          </a:effectLst>
        </p:spPr>
      </p:pic>
      <p:sp>
        <p:nvSpPr>
          <p:cNvPr id="452" name="Google Shape;452;p17"/>
          <p:cNvSpPr/>
          <p:nvPr/>
        </p:nvSpPr>
        <p:spPr>
          <a:xfrm>
            <a:off x="32455" y="6388647"/>
            <a:ext cx="11982372" cy="6237164"/>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3" name="Google Shape;453;p17"/>
          <p:cNvSpPr txBox="1"/>
          <p:nvPr/>
        </p:nvSpPr>
        <p:spPr>
          <a:xfrm>
            <a:off x="4750995" y="64194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pic>
        <p:nvPicPr>
          <p:cNvPr id="454" name="Google Shape;454;p17"/>
          <p:cNvPicPr preferRelativeResize="0"/>
          <p:nvPr/>
        </p:nvPicPr>
        <p:blipFill>
          <a:blip r:embed="rId9">
            <a:alphaModFix/>
          </a:blip>
          <a:stretch>
            <a:fillRect/>
          </a:stretch>
        </p:blipFill>
        <p:spPr>
          <a:xfrm>
            <a:off x="8071950" y="2336500"/>
            <a:ext cx="3487474" cy="2515201"/>
          </a:xfrm>
          <a:prstGeom prst="rect">
            <a:avLst/>
          </a:prstGeom>
          <a:noFill/>
          <a:ln w="38100" cap="flat" cmpd="sng">
            <a:solidFill>
              <a:schemeClr val="lt1"/>
            </a:solidFill>
            <a:prstDash val="dash"/>
            <a:miter lim="8000"/>
            <a:headEnd type="none" w="sm" len="sm"/>
            <a:tailEnd type="none" w="sm" len="sm"/>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97"/>
        <p:cNvGrpSpPr/>
        <p:nvPr/>
      </p:nvGrpSpPr>
      <p:grpSpPr>
        <a:xfrm>
          <a:off x="0" y="0"/>
          <a:ext cx="0" cy="0"/>
          <a:chOff x="0" y="0"/>
          <a:chExt cx="0" cy="0"/>
        </a:xfrm>
      </p:grpSpPr>
      <p:grpSp>
        <p:nvGrpSpPr>
          <p:cNvPr id="3798" name="Google Shape;3798;p62"/>
          <p:cNvGrpSpPr/>
          <p:nvPr/>
        </p:nvGrpSpPr>
        <p:grpSpPr>
          <a:xfrm>
            <a:off x="18948" y="38919"/>
            <a:ext cx="12192005" cy="3131185"/>
            <a:chOff x="1" y="138545"/>
            <a:chExt cx="12192005" cy="3131185"/>
          </a:xfrm>
        </p:grpSpPr>
        <p:sp>
          <p:nvSpPr>
            <p:cNvPr id="3799" name="Google Shape;3799;p62"/>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0" name="Google Shape;3800;p62"/>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1" name="Google Shape;3801;p62"/>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2" name="Google Shape;3802;p62"/>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3" name="Google Shape;3803;p62"/>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4" name="Google Shape;3804;p62"/>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805" name="Google Shape;3805;p62"/>
          <p:cNvGrpSpPr/>
          <p:nvPr/>
        </p:nvGrpSpPr>
        <p:grpSpPr>
          <a:xfrm>
            <a:off x="-24474" y="3486355"/>
            <a:ext cx="12192005" cy="3131185"/>
            <a:chOff x="7" y="3546767"/>
            <a:chExt cx="12192005" cy="3131185"/>
          </a:xfrm>
        </p:grpSpPr>
        <p:sp>
          <p:nvSpPr>
            <p:cNvPr id="3806" name="Google Shape;3806;p62"/>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7" name="Google Shape;3807;p62"/>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8" name="Google Shape;3808;p62"/>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9" name="Google Shape;3809;p62"/>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0" name="Google Shape;3810;p62"/>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1" name="Google Shape;3811;p62"/>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812" name="Google Shape;3812;p62"/>
          <p:cNvGrpSpPr/>
          <p:nvPr/>
        </p:nvGrpSpPr>
        <p:grpSpPr>
          <a:xfrm>
            <a:off x="32455" y="765"/>
            <a:ext cx="5715066" cy="6858000"/>
            <a:chOff x="6317685" y="0"/>
            <a:chExt cx="5715066" cy="6858000"/>
          </a:xfrm>
        </p:grpSpPr>
        <p:sp>
          <p:nvSpPr>
            <p:cNvPr id="3813" name="Google Shape;3813;p62"/>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4" name="Google Shape;3814;p62"/>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5" name="Google Shape;3815;p62"/>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6" name="Google Shape;3816;p62"/>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7" name="Google Shape;3817;p62"/>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8" name="Google Shape;3818;p62"/>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9" name="Google Shape;3819;p62"/>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0" name="Google Shape;3820;p62"/>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1" name="Google Shape;3821;p62"/>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2" name="Google Shape;3822;p62"/>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823" name="Google Shape;3823;p62"/>
          <p:cNvGrpSpPr/>
          <p:nvPr/>
        </p:nvGrpSpPr>
        <p:grpSpPr>
          <a:xfrm>
            <a:off x="6131651" y="25068"/>
            <a:ext cx="5715066" cy="6858000"/>
            <a:chOff x="6317685" y="0"/>
            <a:chExt cx="5715066" cy="6858000"/>
          </a:xfrm>
        </p:grpSpPr>
        <p:sp>
          <p:nvSpPr>
            <p:cNvPr id="3824" name="Google Shape;3824;p62"/>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5" name="Google Shape;3825;p62"/>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6" name="Google Shape;3826;p62"/>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7" name="Google Shape;3827;p62"/>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8" name="Google Shape;3828;p62"/>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9" name="Google Shape;3829;p62"/>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0" name="Google Shape;3830;p62"/>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1" name="Google Shape;3831;p62"/>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2" name="Google Shape;3832;p62"/>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3" name="Google Shape;3833;p62"/>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834" name="Google Shape;3834;p62"/>
          <p:cNvGrpSpPr/>
          <p:nvPr/>
        </p:nvGrpSpPr>
        <p:grpSpPr>
          <a:xfrm>
            <a:off x="-103949" y="23815"/>
            <a:ext cx="12272671" cy="6830505"/>
            <a:chOff x="-25578" y="5513622"/>
            <a:chExt cx="12096068" cy="6235057"/>
          </a:xfrm>
        </p:grpSpPr>
        <p:sp>
          <p:nvSpPr>
            <p:cNvPr id="3835" name="Google Shape;3835;p62"/>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6" name="Google Shape;3836;p62"/>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3837" name="Google Shape;3837;p62"/>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3838" name="Google Shape;3838;p62"/>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9" name="Google Shape;3839;p62"/>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840" name="Google Shape;3840;p62"/>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3841" name="Google Shape;3841;p62"/>
          <p:cNvGrpSpPr/>
          <p:nvPr/>
        </p:nvGrpSpPr>
        <p:grpSpPr>
          <a:xfrm>
            <a:off x="-20816" y="15810"/>
            <a:ext cx="12157315" cy="6830505"/>
            <a:chOff x="88118" y="8476743"/>
            <a:chExt cx="11982372" cy="6235057"/>
          </a:xfrm>
        </p:grpSpPr>
        <p:sp>
          <p:nvSpPr>
            <p:cNvPr id="3842" name="Google Shape;3842;p62"/>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3" name="Google Shape;3843;p62"/>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3844" name="Google Shape;3844;p62"/>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3845" name="Google Shape;3845;p62"/>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3846" name="Google Shape;3846;p62"/>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3847" name="Google Shape;3847;p62"/>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3848" name="Google Shape;3848;p62"/>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849" name="Google Shape;3849;p62"/>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3850" name="Google Shape;3850;p62"/>
          <p:cNvGrpSpPr/>
          <p:nvPr/>
        </p:nvGrpSpPr>
        <p:grpSpPr>
          <a:xfrm rot="632514">
            <a:off x="9266012" y="2709610"/>
            <a:ext cx="2098630" cy="2886169"/>
            <a:chOff x="6319795" y="1756605"/>
            <a:chExt cx="2561400" cy="3522600"/>
          </a:xfrm>
        </p:grpSpPr>
        <p:sp>
          <p:nvSpPr>
            <p:cNvPr id="3851" name="Google Shape;3851;p62"/>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852" name="Google Shape;3852;p62"/>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3853" name="Google Shape;3853;p62"/>
          <p:cNvGrpSpPr/>
          <p:nvPr/>
        </p:nvGrpSpPr>
        <p:grpSpPr>
          <a:xfrm rot="-608882">
            <a:off x="6809449" y="1817708"/>
            <a:ext cx="2561515" cy="3522758"/>
            <a:chOff x="6319795" y="1756605"/>
            <a:chExt cx="2561400" cy="3522600"/>
          </a:xfrm>
        </p:grpSpPr>
        <p:sp>
          <p:nvSpPr>
            <p:cNvPr id="3854" name="Google Shape;3854;p62"/>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855" name="Google Shape;3855;p62"/>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3856" name="Google Shape;3856;p62"/>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3857" name="Google Shape;3857;p62"/>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3858" name="Google Shape;3858;p62"/>
          <p:cNvGrpSpPr/>
          <p:nvPr/>
        </p:nvGrpSpPr>
        <p:grpSpPr>
          <a:xfrm>
            <a:off x="333823" y="13753"/>
            <a:ext cx="12157315" cy="6830505"/>
            <a:chOff x="88118" y="11098070"/>
            <a:chExt cx="11982372" cy="6235057"/>
          </a:xfrm>
        </p:grpSpPr>
        <p:sp>
          <p:nvSpPr>
            <p:cNvPr id="3859" name="Google Shape;3859;p62"/>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0" name="Google Shape;3860;p62"/>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3861" name="Google Shape;3861;p62"/>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3862" name="Google Shape;3862;p62"/>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3863" name="Google Shape;3863;p62"/>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864" name="Google Shape;3864;p62"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3865" name="Google Shape;3865;p62"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3866" name="Google Shape;3866;p62"/>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3867" name="Google Shape;3867;p62"/>
          <p:cNvGrpSpPr/>
          <p:nvPr/>
        </p:nvGrpSpPr>
        <p:grpSpPr>
          <a:xfrm rot="2204993">
            <a:off x="1155873" y="13649882"/>
            <a:ext cx="2660567" cy="3839883"/>
            <a:chOff x="676110" y="1682435"/>
            <a:chExt cx="4567800" cy="5800413"/>
          </a:xfrm>
        </p:grpSpPr>
        <p:grpSp>
          <p:nvGrpSpPr>
            <p:cNvPr id="3868" name="Google Shape;3868;p62"/>
            <p:cNvGrpSpPr/>
            <p:nvPr/>
          </p:nvGrpSpPr>
          <p:grpSpPr>
            <a:xfrm>
              <a:off x="676110" y="1682435"/>
              <a:ext cx="4567800" cy="4686600"/>
              <a:chOff x="676110" y="1682435"/>
              <a:chExt cx="4567800" cy="4686600"/>
            </a:xfrm>
          </p:grpSpPr>
          <p:sp>
            <p:nvSpPr>
              <p:cNvPr id="3869" name="Google Shape;3869;p62"/>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70" name="Google Shape;3870;p62"/>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871" name="Google Shape;3871;p62"/>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872" name="Google Shape;3872;p62"/>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873" name="Google Shape;3873;p62"/>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874" name="Google Shape;3874;p62"/>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875" name="Google Shape;3875;p62"/>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876" name="Google Shape;3876;p62"/>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877" name="Google Shape;3877;p62"/>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3878" name="Google Shape;3878;p62"/>
          <p:cNvSpPr txBox="1"/>
          <p:nvPr/>
        </p:nvSpPr>
        <p:spPr>
          <a:xfrm>
            <a:off x="521925" y="1827050"/>
            <a:ext cx="6139580"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
        <p:nvSpPr>
          <p:cNvPr id="3879" name="Google Shape;3879;p62"/>
          <p:cNvSpPr txBox="1"/>
          <p:nvPr/>
        </p:nvSpPr>
        <p:spPr>
          <a:xfrm>
            <a:off x="637425" y="2603075"/>
            <a:ext cx="1558200" cy="1264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a:solidFill>
                  <a:srgbClr val="DDEAF6"/>
                </a:solidFill>
                <a:latin typeface="Lobster"/>
                <a:ea typeface="Lobster"/>
                <a:cs typeface="Lobster"/>
                <a:sym typeface="Lobster"/>
              </a:rPr>
              <a:t>Router 1</a:t>
            </a:r>
            <a:endParaRPr sz="300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a:solidFill>
                <a:srgbClr val="DDEAF6"/>
              </a:solidFill>
              <a:latin typeface="Lobster"/>
              <a:ea typeface="Lobster"/>
              <a:cs typeface="Lobster"/>
              <a:sym typeface="Lobster"/>
            </a:endParaRPr>
          </a:p>
        </p:txBody>
      </p:sp>
      <p:pic>
        <p:nvPicPr>
          <p:cNvPr id="3880" name="Google Shape;3880;p62"/>
          <p:cNvPicPr preferRelativeResize="0"/>
          <p:nvPr/>
        </p:nvPicPr>
        <p:blipFill>
          <a:blip r:embed="rId17">
            <a:alphaModFix/>
          </a:blip>
          <a:stretch>
            <a:fillRect/>
          </a:stretch>
        </p:blipFill>
        <p:spPr>
          <a:xfrm>
            <a:off x="2943415" y="2886415"/>
            <a:ext cx="5876925" cy="3171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84"/>
        <p:cNvGrpSpPr/>
        <p:nvPr/>
      </p:nvGrpSpPr>
      <p:grpSpPr>
        <a:xfrm>
          <a:off x="0" y="0"/>
          <a:ext cx="0" cy="0"/>
          <a:chOff x="0" y="0"/>
          <a:chExt cx="0" cy="0"/>
        </a:xfrm>
      </p:grpSpPr>
      <p:grpSp>
        <p:nvGrpSpPr>
          <p:cNvPr id="3885" name="Google Shape;3885;p63"/>
          <p:cNvGrpSpPr/>
          <p:nvPr/>
        </p:nvGrpSpPr>
        <p:grpSpPr>
          <a:xfrm>
            <a:off x="18948" y="38919"/>
            <a:ext cx="12192005" cy="3131185"/>
            <a:chOff x="1" y="138545"/>
            <a:chExt cx="12192005" cy="3131185"/>
          </a:xfrm>
        </p:grpSpPr>
        <p:sp>
          <p:nvSpPr>
            <p:cNvPr id="3886" name="Google Shape;3886;p63"/>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87" name="Google Shape;3887;p63"/>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88" name="Google Shape;3888;p63"/>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89" name="Google Shape;3889;p63"/>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0" name="Google Shape;3890;p63"/>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1" name="Google Shape;3891;p63"/>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892" name="Google Shape;3892;p63"/>
          <p:cNvGrpSpPr/>
          <p:nvPr/>
        </p:nvGrpSpPr>
        <p:grpSpPr>
          <a:xfrm>
            <a:off x="-24474" y="3486355"/>
            <a:ext cx="12192005" cy="3131185"/>
            <a:chOff x="7" y="3546767"/>
            <a:chExt cx="12192005" cy="3131185"/>
          </a:xfrm>
        </p:grpSpPr>
        <p:sp>
          <p:nvSpPr>
            <p:cNvPr id="3893" name="Google Shape;3893;p63"/>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4" name="Google Shape;3894;p63"/>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5" name="Google Shape;3895;p63"/>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6" name="Google Shape;3896;p63"/>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7" name="Google Shape;3897;p63"/>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8" name="Google Shape;3898;p63"/>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899" name="Google Shape;3899;p63"/>
          <p:cNvGrpSpPr/>
          <p:nvPr/>
        </p:nvGrpSpPr>
        <p:grpSpPr>
          <a:xfrm>
            <a:off x="32455" y="765"/>
            <a:ext cx="5715066" cy="6858000"/>
            <a:chOff x="6317685" y="0"/>
            <a:chExt cx="5715066" cy="6858000"/>
          </a:xfrm>
        </p:grpSpPr>
        <p:sp>
          <p:nvSpPr>
            <p:cNvPr id="3900" name="Google Shape;3900;p63"/>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1" name="Google Shape;3901;p63"/>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2" name="Google Shape;3902;p63"/>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3" name="Google Shape;3903;p63"/>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4" name="Google Shape;3904;p63"/>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5" name="Google Shape;3905;p63"/>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6" name="Google Shape;3906;p63"/>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7" name="Google Shape;3907;p63"/>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8" name="Google Shape;3908;p63"/>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9" name="Google Shape;3909;p63"/>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910" name="Google Shape;3910;p63"/>
          <p:cNvGrpSpPr/>
          <p:nvPr/>
        </p:nvGrpSpPr>
        <p:grpSpPr>
          <a:xfrm>
            <a:off x="6131651" y="25068"/>
            <a:ext cx="5715066" cy="6858000"/>
            <a:chOff x="6317685" y="0"/>
            <a:chExt cx="5715066" cy="6858000"/>
          </a:xfrm>
        </p:grpSpPr>
        <p:sp>
          <p:nvSpPr>
            <p:cNvPr id="3911" name="Google Shape;3911;p63"/>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2" name="Google Shape;3912;p63"/>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3" name="Google Shape;3913;p63"/>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4" name="Google Shape;3914;p63"/>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5" name="Google Shape;3915;p63"/>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6" name="Google Shape;3916;p63"/>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7" name="Google Shape;3917;p63"/>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8" name="Google Shape;3918;p63"/>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9" name="Google Shape;3919;p63"/>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0" name="Google Shape;3920;p63"/>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921" name="Google Shape;3921;p63"/>
          <p:cNvGrpSpPr/>
          <p:nvPr/>
        </p:nvGrpSpPr>
        <p:grpSpPr>
          <a:xfrm>
            <a:off x="-103949" y="23815"/>
            <a:ext cx="12272671" cy="6830505"/>
            <a:chOff x="-25578" y="5513622"/>
            <a:chExt cx="12096068" cy="6235057"/>
          </a:xfrm>
        </p:grpSpPr>
        <p:sp>
          <p:nvSpPr>
            <p:cNvPr id="3922" name="Google Shape;3922;p63"/>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3" name="Google Shape;3923;p63"/>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3924" name="Google Shape;3924;p63"/>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3925" name="Google Shape;3925;p63"/>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6" name="Google Shape;3926;p63"/>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3927" name="Google Shape;3927;p63"/>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3928" name="Google Shape;3928;p63"/>
          <p:cNvGrpSpPr/>
          <p:nvPr/>
        </p:nvGrpSpPr>
        <p:grpSpPr>
          <a:xfrm>
            <a:off x="-20816" y="15810"/>
            <a:ext cx="12157315" cy="6830505"/>
            <a:chOff x="88118" y="8476743"/>
            <a:chExt cx="11982372" cy="6235057"/>
          </a:xfrm>
        </p:grpSpPr>
        <p:sp>
          <p:nvSpPr>
            <p:cNvPr id="3929" name="Google Shape;3929;p63"/>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0" name="Google Shape;3930;p63"/>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3931" name="Google Shape;3931;p63"/>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3932" name="Google Shape;3932;p63"/>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3933" name="Google Shape;3933;p63"/>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3934" name="Google Shape;3934;p63"/>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3935" name="Google Shape;3935;p63"/>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936" name="Google Shape;3936;p63"/>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3937" name="Google Shape;3937;p63"/>
          <p:cNvGrpSpPr/>
          <p:nvPr/>
        </p:nvGrpSpPr>
        <p:grpSpPr>
          <a:xfrm rot="632514">
            <a:off x="9266012" y="2709610"/>
            <a:ext cx="2098630" cy="2886169"/>
            <a:chOff x="6319795" y="1756605"/>
            <a:chExt cx="2561400" cy="3522600"/>
          </a:xfrm>
        </p:grpSpPr>
        <p:sp>
          <p:nvSpPr>
            <p:cNvPr id="3938" name="Google Shape;3938;p63"/>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39" name="Google Shape;3939;p63"/>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3940" name="Google Shape;3940;p63"/>
          <p:cNvGrpSpPr/>
          <p:nvPr/>
        </p:nvGrpSpPr>
        <p:grpSpPr>
          <a:xfrm rot="-608882">
            <a:off x="6809449" y="1817708"/>
            <a:ext cx="2561515" cy="3522758"/>
            <a:chOff x="6319795" y="1756605"/>
            <a:chExt cx="2561400" cy="3522600"/>
          </a:xfrm>
        </p:grpSpPr>
        <p:sp>
          <p:nvSpPr>
            <p:cNvPr id="3941" name="Google Shape;3941;p63"/>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42" name="Google Shape;3942;p63"/>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3943" name="Google Shape;3943;p63"/>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3944" name="Google Shape;3944;p63"/>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3945" name="Google Shape;3945;p63"/>
          <p:cNvGrpSpPr/>
          <p:nvPr/>
        </p:nvGrpSpPr>
        <p:grpSpPr>
          <a:xfrm>
            <a:off x="333823" y="13753"/>
            <a:ext cx="12157315" cy="6830505"/>
            <a:chOff x="88118" y="11098070"/>
            <a:chExt cx="11982372" cy="6235057"/>
          </a:xfrm>
        </p:grpSpPr>
        <p:sp>
          <p:nvSpPr>
            <p:cNvPr id="3946" name="Google Shape;3946;p63"/>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7" name="Google Shape;3947;p63"/>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3948" name="Google Shape;3948;p63"/>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3949" name="Google Shape;3949;p63"/>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3950" name="Google Shape;3950;p63"/>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51" name="Google Shape;3951;p63"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3952" name="Google Shape;3952;p63"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3953" name="Google Shape;3953;p63"/>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3954" name="Google Shape;3954;p63"/>
          <p:cNvGrpSpPr/>
          <p:nvPr/>
        </p:nvGrpSpPr>
        <p:grpSpPr>
          <a:xfrm rot="2204993">
            <a:off x="1155873" y="13649882"/>
            <a:ext cx="2660567" cy="3839883"/>
            <a:chOff x="676110" y="1682435"/>
            <a:chExt cx="4567800" cy="5800413"/>
          </a:xfrm>
        </p:grpSpPr>
        <p:grpSp>
          <p:nvGrpSpPr>
            <p:cNvPr id="3955" name="Google Shape;3955;p63"/>
            <p:cNvGrpSpPr/>
            <p:nvPr/>
          </p:nvGrpSpPr>
          <p:grpSpPr>
            <a:xfrm>
              <a:off x="676110" y="1682435"/>
              <a:ext cx="4567800" cy="4686600"/>
              <a:chOff x="676110" y="1682435"/>
              <a:chExt cx="4567800" cy="4686600"/>
            </a:xfrm>
          </p:grpSpPr>
          <p:sp>
            <p:nvSpPr>
              <p:cNvPr id="3956" name="Google Shape;3956;p63"/>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7" name="Google Shape;3957;p63"/>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958" name="Google Shape;3958;p63"/>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3959" name="Google Shape;3959;p63"/>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3960" name="Google Shape;3960;p63"/>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3961" name="Google Shape;3961;p63"/>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3962" name="Google Shape;3962;p63"/>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3963" name="Google Shape;3963;p63"/>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3964" name="Google Shape;3964;p63"/>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3965" name="Google Shape;3965;p63"/>
          <p:cNvSpPr txBox="1"/>
          <p:nvPr/>
        </p:nvSpPr>
        <p:spPr>
          <a:xfrm>
            <a:off x="521924" y="1827050"/>
            <a:ext cx="6308083"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
        <p:nvSpPr>
          <p:cNvPr id="3966" name="Google Shape;3966;p63"/>
          <p:cNvSpPr txBox="1"/>
          <p:nvPr/>
        </p:nvSpPr>
        <p:spPr>
          <a:xfrm>
            <a:off x="637425" y="2603075"/>
            <a:ext cx="1558200" cy="1264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a:solidFill>
                  <a:srgbClr val="DDEAF6"/>
                </a:solidFill>
                <a:latin typeface="Lobster"/>
                <a:ea typeface="Lobster"/>
                <a:cs typeface="Lobster"/>
                <a:sym typeface="Lobster"/>
              </a:rPr>
              <a:t>Router 1</a:t>
            </a:r>
            <a:endParaRPr sz="300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a:solidFill>
                <a:srgbClr val="DDEAF6"/>
              </a:solidFill>
              <a:latin typeface="Lobster"/>
              <a:ea typeface="Lobster"/>
              <a:cs typeface="Lobster"/>
              <a:sym typeface="Lobster"/>
            </a:endParaRPr>
          </a:p>
        </p:txBody>
      </p:sp>
      <p:pic>
        <p:nvPicPr>
          <p:cNvPr id="3967" name="Google Shape;3967;p63"/>
          <p:cNvPicPr preferRelativeResize="0"/>
          <p:nvPr/>
        </p:nvPicPr>
        <p:blipFill>
          <a:blip r:embed="rId17">
            <a:alphaModFix/>
          </a:blip>
          <a:stretch>
            <a:fillRect/>
          </a:stretch>
        </p:blipFill>
        <p:spPr>
          <a:xfrm>
            <a:off x="3530151" y="2882696"/>
            <a:ext cx="5119825" cy="280979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grpSp>
        <p:nvGrpSpPr>
          <p:cNvPr id="3972" name="Google Shape;3972;p64"/>
          <p:cNvGrpSpPr/>
          <p:nvPr/>
        </p:nvGrpSpPr>
        <p:grpSpPr>
          <a:xfrm>
            <a:off x="18948" y="38919"/>
            <a:ext cx="12192005" cy="3131185"/>
            <a:chOff x="1" y="138545"/>
            <a:chExt cx="12192005" cy="3131185"/>
          </a:xfrm>
        </p:grpSpPr>
        <p:sp>
          <p:nvSpPr>
            <p:cNvPr id="3973" name="Google Shape;3973;p64"/>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4" name="Google Shape;3974;p64"/>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5" name="Google Shape;3975;p64"/>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6" name="Google Shape;3976;p64"/>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7" name="Google Shape;3977;p64"/>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8" name="Google Shape;3978;p64"/>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979" name="Google Shape;3979;p64"/>
          <p:cNvGrpSpPr/>
          <p:nvPr/>
        </p:nvGrpSpPr>
        <p:grpSpPr>
          <a:xfrm>
            <a:off x="-24474" y="3486355"/>
            <a:ext cx="12192005" cy="3131185"/>
            <a:chOff x="7" y="3546767"/>
            <a:chExt cx="12192005" cy="3131185"/>
          </a:xfrm>
        </p:grpSpPr>
        <p:sp>
          <p:nvSpPr>
            <p:cNvPr id="3980" name="Google Shape;3980;p64"/>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1" name="Google Shape;3981;p64"/>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2" name="Google Shape;3982;p64"/>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3" name="Google Shape;3983;p64"/>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4" name="Google Shape;3984;p64"/>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5" name="Google Shape;3985;p64"/>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986" name="Google Shape;3986;p64"/>
          <p:cNvGrpSpPr/>
          <p:nvPr/>
        </p:nvGrpSpPr>
        <p:grpSpPr>
          <a:xfrm>
            <a:off x="32455" y="765"/>
            <a:ext cx="5715066" cy="6858000"/>
            <a:chOff x="6317685" y="0"/>
            <a:chExt cx="5715066" cy="6858000"/>
          </a:xfrm>
        </p:grpSpPr>
        <p:sp>
          <p:nvSpPr>
            <p:cNvPr id="3987" name="Google Shape;3987;p64"/>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8" name="Google Shape;3988;p64"/>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9" name="Google Shape;3989;p64"/>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0" name="Google Shape;3990;p64"/>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1" name="Google Shape;3991;p64"/>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2" name="Google Shape;3992;p64"/>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3" name="Google Shape;3993;p64"/>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4" name="Google Shape;3994;p64"/>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5" name="Google Shape;3995;p64"/>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6" name="Google Shape;3996;p64"/>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997" name="Google Shape;3997;p64"/>
          <p:cNvGrpSpPr/>
          <p:nvPr/>
        </p:nvGrpSpPr>
        <p:grpSpPr>
          <a:xfrm>
            <a:off x="6131651" y="25068"/>
            <a:ext cx="5715066" cy="6858000"/>
            <a:chOff x="6317685" y="0"/>
            <a:chExt cx="5715066" cy="6858000"/>
          </a:xfrm>
        </p:grpSpPr>
        <p:sp>
          <p:nvSpPr>
            <p:cNvPr id="3998" name="Google Shape;3998;p64"/>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9" name="Google Shape;3999;p64"/>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0" name="Google Shape;4000;p64"/>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1" name="Google Shape;4001;p64"/>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2" name="Google Shape;4002;p64"/>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3" name="Google Shape;4003;p64"/>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4" name="Google Shape;4004;p64"/>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5" name="Google Shape;4005;p64"/>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6" name="Google Shape;4006;p64"/>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7" name="Google Shape;4007;p64"/>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008" name="Google Shape;4008;p64"/>
          <p:cNvGrpSpPr/>
          <p:nvPr/>
        </p:nvGrpSpPr>
        <p:grpSpPr>
          <a:xfrm>
            <a:off x="-103949" y="23815"/>
            <a:ext cx="12272671" cy="6830505"/>
            <a:chOff x="-25578" y="5513622"/>
            <a:chExt cx="12096068" cy="6235057"/>
          </a:xfrm>
        </p:grpSpPr>
        <p:sp>
          <p:nvSpPr>
            <p:cNvPr id="4009" name="Google Shape;4009;p64"/>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0" name="Google Shape;4010;p64"/>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4011" name="Google Shape;4011;p64"/>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4012" name="Google Shape;4012;p64"/>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3" name="Google Shape;4013;p64"/>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4014" name="Google Shape;4014;p64"/>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4015" name="Google Shape;4015;p64"/>
          <p:cNvGrpSpPr/>
          <p:nvPr/>
        </p:nvGrpSpPr>
        <p:grpSpPr>
          <a:xfrm>
            <a:off x="-20816" y="15810"/>
            <a:ext cx="12157315" cy="6830505"/>
            <a:chOff x="88118" y="8476743"/>
            <a:chExt cx="11982372" cy="6235057"/>
          </a:xfrm>
        </p:grpSpPr>
        <p:sp>
          <p:nvSpPr>
            <p:cNvPr id="4016" name="Google Shape;4016;p64"/>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7" name="Google Shape;4017;p64"/>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4018" name="Google Shape;4018;p64"/>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4019" name="Google Shape;4019;p64"/>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4020" name="Google Shape;4020;p64"/>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4021" name="Google Shape;4021;p64"/>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4022" name="Google Shape;4022;p64"/>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023" name="Google Shape;4023;p64"/>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4024" name="Google Shape;4024;p64"/>
          <p:cNvGrpSpPr/>
          <p:nvPr/>
        </p:nvGrpSpPr>
        <p:grpSpPr>
          <a:xfrm rot="632514">
            <a:off x="9266012" y="2709610"/>
            <a:ext cx="2098630" cy="2886169"/>
            <a:chOff x="6319795" y="1756605"/>
            <a:chExt cx="2561400" cy="3522600"/>
          </a:xfrm>
        </p:grpSpPr>
        <p:sp>
          <p:nvSpPr>
            <p:cNvPr id="4025" name="Google Shape;4025;p64"/>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026" name="Google Shape;4026;p64"/>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4027" name="Google Shape;4027;p64"/>
          <p:cNvGrpSpPr/>
          <p:nvPr/>
        </p:nvGrpSpPr>
        <p:grpSpPr>
          <a:xfrm rot="-608882">
            <a:off x="6809449" y="1817708"/>
            <a:ext cx="2561515" cy="3522758"/>
            <a:chOff x="6319795" y="1756605"/>
            <a:chExt cx="2561400" cy="3522600"/>
          </a:xfrm>
        </p:grpSpPr>
        <p:sp>
          <p:nvSpPr>
            <p:cNvPr id="4028" name="Google Shape;4028;p64"/>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029" name="Google Shape;4029;p64"/>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4030" name="Google Shape;4030;p64"/>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4031" name="Google Shape;4031;p64"/>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4032" name="Google Shape;4032;p64"/>
          <p:cNvGrpSpPr/>
          <p:nvPr/>
        </p:nvGrpSpPr>
        <p:grpSpPr>
          <a:xfrm>
            <a:off x="333823" y="13753"/>
            <a:ext cx="12157315" cy="6830505"/>
            <a:chOff x="88118" y="11098070"/>
            <a:chExt cx="11982372" cy="6235057"/>
          </a:xfrm>
        </p:grpSpPr>
        <p:sp>
          <p:nvSpPr>
            <p:cNvPr id="4033" name="Google Shape;4033;p64"/>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4" name="Google Shape;4034;p64"/>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4035" name="Google Shape;4035;p64"/>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4036" name="Google Shape;4036;p64"/>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4037" name="Google Shape;4037;p64"/>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038" name="Google Shape;4038;p64"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4039" name="Google Shape;4039;p64"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4040" name="Google Shape;4040;p64"/>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4041" name="Google Shape;4041;p64"/>
          <p:cNvGrpSpPr/>
          <p:nvPr/>
        </p:nvGrpSpPr>
        <p:grpSpPr>
          <a:xfrm rot="2204993">
            <a:off x="1155873" y="13649882"/>
            <a:ext cx="2660567" cy="3839883"/>
            <a:chOff x="676110" y="1682435"/>
            <a:chExt cx="4567800" cy="5800413"/>
          </a:xfrm>
        </p:grpSpPr>
        <p:grpSp>
          <p:nvGrpSpPr>
            <p:cNvPr id="4042" name="Google Shape;4042;p64"/>
            <p:cNvGrpSpPr/>
            <p:nvPr/>
          </p:nvGrpSpPr>
          <p:grpSpPr>
            <a:xfrm>
              <a:off x="676110" y="1682435"/>
              <a:ext cx="4567800" cy="4686600"/>
              <a:chOff x="676110" y="1682435"/>
              <a:chExt cx="4567800" cy="4686600"/>
            </a:xfrm>
          </p:grpSpPr>
          <p:sp>
            <p:nvSpPr>
              <p:cNvPr id="4043" name="Google Shape;4043;p64"/>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4" name="Google Shape;4044;p64"/>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4045" name="Google Shape;4045;p64"/>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4046" name="Google Shape;4046;p64"/>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4047" name="Google Shape;4047;p64"/>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4048" name="Google Shape;4048;p64"/>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4049" name="Google Shape;4049;p64"/>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4050" name="Google Shape;4050;p64"/>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051" name="Google Shape;4051;p64"/>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4052" name="Google Shape;4052;p64"/>
          <p:cNvSpPr txBox="1"/>
          <p:nvPr/>
        </p:nvSpPr>
        <p:spPr>
          <a:xfrm>
            <a:off x="521925" y="1827050"/>
            <a:ext cx="6382728"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
        <p:nvSpPr>
          <p:cNvPr id="4053" name="Google Shape;4053;p64"/>
          <p:cNvSpPr txBox="1"/>
          <p:nvPr/>
        </p:nvSpPr>
        <p:spPr>
          <a:xfrm>
            <a:off x="637425" y="2603075"/>
            <a:ext cx="1558200" cy="1264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a:solidFill>
                  <a:srgbClr val="DDEAF6"/>
                </a:solidFill>
                <a:latin typeface="Lobster"/>
                <a:ea typeface="Lobster"/>
                <a:cs typeface="Lobster"/>
                <a:sym typeface="Lobster"/>
              </a:rPr>
              <a:t>Router 2</a:t>
            </a:r>
            <a:endParaRPr sz="300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a:solidFill>
                <a:srgbClr val="DDEAF6"/>
              </a:solidFill>
              <a:latin typeface="Lobster"/>
              <a:ea typeface="Lobster"/>
              <a:cs typeface="Lobster"/>
              <a:sym typeface="Lobster"/>
            </a:endParaRPr>
          </a:p>
        </p:txBody>
      </p:sp>
      <p:pic>
        <p:nvPicPr>
          <p:cNvPr id="4054" name="Google Shape;4054;p64"/>
          <p:cNvPicPr preferRelativeResize="0"/>
          <p:nvPr/>
        </p:nvPicPr>
        <p:blipFill>
          <a:blip r:embed="rId17">
            <a:alphaModFix/>
          </a:blip>
          <a:stretch>
            <a:fillRect/>
          </a:stretch>
        </p:blipFill>
        <p:spPr>
          <a:xfrm>
            <a:off x="2960516" y="2922563"/>
            <a:ext cx="6123975" cy="218218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grpSp>
        <p:nvGrpSpPr>
          <p:cNvPr id="4059" name="Google Shape;4059;p65"/>
          <p:cNvGrpSpPr/>
          <p:nvPr/>
        </p:nvGrpSpPr>
        <p:grpSpPr>
          <a:xfrm>
            <a:off x="18948" y="38919"/>
            <a:ext cx="12192005" cy="3131185"/>
            <a:chOff x="1" y="138545"/>
            <a:chExt cx="12192005" cy="3131185"/>
          </a:xfrm>
        </p:grpSpPr>
        <p:sp>
          <p:nvSpPr>
            <p:cNvPr id="4060" name="Google Shape;4060;p65"/>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1" name="Google Shape;4061;p65"/>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2" name="Google Shape;4062;p65"/>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3" name="Google Shape;4063;p65"/>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4" name="Google Shape;4064;p65"/>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5" name="Google Shape;4065;p65"/>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066" name="Google Shape;4066;p65"/>
          <p:cNvGrpSpPr/>
          <p:nvPr/>
        </p:nvGrpSpPr>
        <p:grpSpPr>
          <a:xfrm>
            <a:off x="-24474" y="3486355"/>
            <a:ext cx="12192005" cy="3131185"/>
            <a:chOff x="7" y="3546767"/>
            <a:chExt cx="12192005" cy="3131185"/>
          </a:xfrm>
        </p:grpSpPr>
        <p:sp>
          <p:nvSpPr>
            <p:cNvPr id="4067" name="Google Shape;4067;p65"/>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8" name="Google Shape;4068;p65"/>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9" name="Google Shape;4069;p65"/>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0" name="Google Shape;4070;p65"/>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1" name="Google Shape;4071;p65"/>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2" name="Google Shape;4072;p65"/>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073" name="Google Shape;4073;p65"/>
          <p:cNvGrpSpPr/>
          <p:nvPr/>
        </p:nvGrpSpPr>
        <p:grpSpPr>
          <a:xfrm>
            <a:off x="32455" y="765"/>
            <a:ext cx="5715066" cy="6858000"/>
            <a:chOff x="6317685" y="0"/>
            <a:chExt cx="5715066" cy="6858000"/>
          </a:xfrm>
        </p:grpSpPr>
        <p:sp>
          <p:nvSpPr>
            <p:cNvPr id="4074" name="Google Shape;4074;p65"/>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5" name="Google Shape;4075;p65"/>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6" name="Google Shape;4076;p65"/>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7" name="Google Shape;4077;p65"/>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8" name="Google Shape;4078;p65"/>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9" name="Google Shape;4079;p65"/>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0" name="Google Shape;4080;p65"/>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1" name="Google Shape;4081;p65"/>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2" name="Google Shape;4082;p65"/>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3" name="Google Shape;4083;p65"/>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084" name="Google Shape;4084;p65"/>
          <p:cNvGrpSpPr/>
          <p:nvPr/>
        </p:nvGrpSpPr>
        <p:grpSpPr>
          <a:xfrm>
            <a:off x="6131651" y="25068"/>
            <a:ext cx="5715066" cy="6858000"/>
            <a:chOff x="6317685" y="0"/>
            <a:chExt cx="5715066" cy="6858000"/>
          </a:xfrm>
        </p:grpSpPr>
        <p:sp>
          <p:nvSpPr>
            <p:cNvPr id="4085" name="Google Shape;4085;p65"/>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6" name="Google Shape;4086;p65"/>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7" name="Google Shape;4087;p65"/>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8" name="Google Shape;4088;p65"/>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9" name="Google Shape;4089;p65"/>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0" name="Google Shape;4090;p65"/>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1" name="Google Shape;4091;p65"/>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2" name="Google Shape;4092;p65"/>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3" name="Google Shape;4093;p65"/>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4" name="Google Shape;4094;p65"/>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095" name="Google Shape;4095;p65"/>
          <p:cNvGrpSpPr/>
          <p:nvPr/>
        </p:nvGrpSpPr>
        <p:grpSpPr>
          <a:xfrm>
            <a:off x="-103949" y="23815"/>
            <a:ext cx="12272671" cy="6830505"/>
            <a:chOff x="-25578" y="5513622"/>
            <a:chExt cx="12096068" cy="6235057"/>
          </a:xfrm>
        </p:grpSpPr>
        <p:sp>
          <p:nvSpPr>
            <p:cNvPr id="4096" name="Google Shape;4096;p65"/>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7" name="Google Shape;4097;p65"/>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4098" name="Google Shape;4098;p65"/>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4099" name="Google Shape;4099;p65"/>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0" name="Google Shape;4100;p65"/>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4101" name="Google Shape;4101;p65"/>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4102" name="Google Shape;4102;p65"/>
          <p:cNvGrpSpPr/>
          <p:nvPr/>
        </p:nvGrpSpPr>
        <p:grpSpPr>
          <a:xfrm>
            <a:off x="-20816" y="15810"/>
            <a:ext cx="12157315" cy="6830505"/>
            <a:chOff x="88118" y="8476743"/>
            <a:chExt cx="11982372" cy="6235057"/>
          </a:xfrm>
        </p:grpSpPr>
        <p:sp>
          <p:nvSpPr>
            <p:cNvPr id="4103" name="Google Shape;4103;p65"/>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4" name="Google Shape;4104;p65"/>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4105" name="Google Shape;4105;p65"/>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4106" name="Google Shape;4106;p65"/>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4107" name="Google Shape;4107;p65"/>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4108" name="Google Shape;4108;p65"/>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4109" name="Google Shape;4109;p65"/>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110" name="Google Shape;4110;p65"/>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4111" name="Google Shape;4111;p65"/>
          <p:cNvGrpSpPr/>
          <p:nvPr/>
        </p:nvGrpSpPr>
        <p:grpSpPr>
          <a:xfrm rot="632514">
            <a:off x="9266012" y="2709610"/>
            <a:ext cx="2098630" cy="2886169"/>
            <a:chOff x="6319795" y="1756605"/>
            <a:chExt cx="2561400" cy="3522600"/>
          </a:xfrm>
        </p:grpSpPr>
        <p:sp>
          <p:nvSpPr>
            <p:cNvPr id="4112" name="Google Shape;4112;p65"/>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13" name="Google Shape;4113;p65"/>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4114" name="Google Shape;4114;p65"/>
          <p:cNvGrpSpPr/>
          <p:nvPr/>
        </p:nvGrpSpPr>
        <p:grpSpPr>
          <a:xfrm rot="-608882">
            <a:off x="6809449" y="1817708"/>
            <a:ext cx="2561515" cy="3522758"/>
            <a:chOff x="6319795" y="1756605"/>
            <a:chExt cx="2561400" cy="3522600"/>
          </a:xfrm>
        </p:grpSpPr>
        <p:sp>
          <p:nvSpPr>
            <p:cNvPr id="4115" name="Google Shape;4115;p65"/>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16" name="Google Shape;4116;p65"/>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4117" name="Google Shape;4117;p65"/>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4118" name="Google Shape;4118;p65"/>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4119" name="Google Shape;4119;p65"/>
          <p:cNvGrpSpPr/>
          <p:nvPr/>
        </p:nvGrpSpPr>
        <p:grpSpPr>
          <a:xfrm>
            <a:off x="333823" y="13753"/>
            <a:ext cx="12157315" cy="6830505"/>
            <a:chOff x="88118" y="11098070"/>
            <a:chExt cx="11982372" cy="6235057"/>
          </a:xfrm>
        </p:grpSpPr>
        <p:sp>
          <p:nvSpPr>
            <p:cNvPr id="4120" name="Google Shape;4120;p65"/>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21" name="Google Shape;4121;p65"/>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4122" name="Google Shape;4122;p65"/>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4123" name="Google Shape;4123;p65"/>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4124" name="Google Shape;4124;p65"/>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25" name="Google Shape;4125;p65"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4126" name="Google Shape;4126;p65"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4127" name="Google Shape;4127;p65"/>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4128" name="Google Shape;4128;p65"/>
          <p:cNvGrpSpPr/>
          <p:nvPr/>
        </p:nvGrpSpPr>
        <p:grpSpPr>
          <a:xfrm rot="2204993">
            <a:off x="1155873" y="13649882"/>
            <a:ext cx="2660567" cy="3839883"/>
            <a:chOff x="676110" y="1682435"/>
            <a:chExt cx="4567800" cy="5800413"/>
          </a:xfrm>
        </p:grpSpPr>
        <p:grpSp>
          <p:nvGrpSpPr>
            <p:cNvPr id="4129" name="Google Shape;4129;p65"/>
            <p:cNvGrpSpPr/>
            <p:nvPr/>
          </p:nvGrpSpPr>
          <p:grpSpPr>
            <a:xfrm>
              <a:off x="676110" y="1682435"/>
              <a:ext cx="4567800" cy="4686600"/>
              <a:chOff x="676110" y="1682435"/>
              <a:chExt cx="4567800" cy="4686600"/>
            </a:xfrm>
          </p:grpSpPr>
          <p:sp>
            <p:nvSpPr>
              <p:cNvPr id="4130" name="Google Shape;4130;p65"/>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31" name="Google Shape;4131;p65"/>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4132" name="Google Shape;4132;p65"/>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4133" name="Google Shape;4133;p65"/>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4134" name="Google Shape;4134;p65"/>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4135" name="Google Shape;4135;p65"/>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4136" name="Google Shape;4136;p65"/>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4137" name="Google Shape;4137;p65"/>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138" name="Google Shape;4138;p65"/>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4139" name="Google Shape;4139;p65"/>
          <p:cNvSpPr txBox="1"/>
          <p:nvPr/>
        </p:nvSpPr>
        <p:spPr>
          <a:xfrm>
            <a:off x="521924" y="1827050"/>
            <a:ext cx="5820961" cy="1418297"/>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dirty="0">
                <a:solidFill>
                  <a:srgbClr val="DDEAF6"/>
                </a:solidFill>
                <a:latin typeface="Lobster"/>
                <a:ea typeface="Lobster"/>
                <a:cs typeface="Lobster"/>
                <a:sym typeface="Lobster"/>
              </a:rPr>
              <a:t>B1: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PC, Router </a:t>
            </a:r>
            <a:r>
              <a:rPr lang="en-US" sz="3000" dirty="0" err="1">
                <a:solidFill>
                  <a:srgbClr val="DDEAF6"/>
                </a:solidFill>
                <a:latin typeface="Lobster"/>
                <a:ea typeface="Lobster"/>
                <a:cs typeface="Lobster"/>
                <a:sym typeface="Lobster"/>
              </a:rPr>
              <a:t>và</a:t>
            </a:r>
            <a:r>
              <a:rPr lang="en-US" sz="3000" dirty="0">
                <a:solidFill>
                  <a:srgbClr val="DDEAF6"/>
                </a:solidFill>
                <a:latin typeface="Lobster"/>
                <a:ea typeface="Lobster"/>
                <a:cs typeface="Lobster"/>
                <a:sym typeface="Lobster"/>
              </a:rPr>
              <a:t> Internet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sp>
        <p:nvSpPr>
          <p:cNvPr id="4140" name="Google Shape;4140;p65"/>
          <p:cNvSpPr txBox="1"/>
          <p:nvPr/>
        </p:nvSpPr>
        <p:spPr>
          <a:xfrm>
            <a:off x="637425" y="2603075"/>
            <a:ext cx="1558200" cy="1264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a:solidFill>
                  <a:srgbClr val="DDEAF6"/>
                </a:solidFill>
                <a:latin typeface="Lobster"/>
                <a:ea typeface="Lobster"/>
                <a:cs typeface="Lobster"/>
                <a:sym typeface="Lobster"/>
              </a:rPr>
              <a:t>Router 2</a:t>
            </a:r>
            <a:endParaRPr sz="300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a:solidFill>
                <a:srgbClr val="DDEAF6"/>
              </a:solidFill>
              <a:latin typeface="Lobster"/>
              <a:ea typeface="Lobster"/>
              <a:cs typeface="Lobster"/>
              <a:sym typeface="Lobster"/>
            </a:endParaRPr>
          </a:p>
        </p:txBody>
      </p:sp>
      <p:pic>
        <p:nvPicPr>
          <p:cNvPr id="4141" name="Google Shape;4141;p65"/>
          <p:cNvPicPr preferRelativeResize="0"/>
          <p:nvPr/>
        </p:nvPicPr>
        <p:blipFill>
          <a:blip r:embed="rId17">
            <a:alphaModFix/>
          </a:blip>
          <a:stretch>
            <a:fillRect/>
          </a:stretch>
        </p:blipFill>
        <p:spPr>
          <a:xfrm>
            <a:off x="2909295" y="2917223"/>
            <a:ext cx="5030375" cy="344125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45"/>
        <p:cNvGrpSpPr/>
        <p:nvPr/>
      </p:nvGrpSpPr>
      <p:grpSpPr>
        <a:xfrm>
          <a:off x="0" y="0"/>
          <a:ext cx="0" cy="0"/>
          <a:chOff x="0" y="0"/>
          <a:chExt cx="0" cy="0"/>
        </a:xfrm>
      </p:grpSpPr>
      <p:grpSp>
        <p:nvGrpSpPr>
          <p:cNvPr id="4146" name="Google Shape;4146;p66"/>
          <p:cNvGrpSpPr/>
          <p:nvPr/>
        </p:nvGrpSpPr>
        <p:grpSpPr>
          <a:xfrm>
            <a:off x="18948" y="38919"/>
            <a:ext cx="12192005" cy="3131185"/>
            <a:chOff x="1" y="138545"/>
            <a:chExt cx="12192005" cy="3131185"/>
          </a:xfrm>
        </p:grpSpPr>
        <p:sp>
          <p:nvSpPr>
            <p:cNvPr id="4147" name="Google Shape;4147;p66"/>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48" name="Google Shape;4148;p66"/>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49" name="Google Shape;4149;p66"/>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0" name="Google Shape;4150;p66"/>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1" name="Google Shape;4151;p66"/>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2" name="Google Shape;4152;p66"/>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153" name="Google Shape;4153;p66"/>
          <p:cNvGrpSpPr/>
          <p:nvPr/>
        </p:nvGrpSpPr>
        <p:grpSpPr>
          <a:xfrm>
            <a:off x="-24474" y="3486355"/>
            <a:ext cx="12192005" cy="3131185"/>
            <a:chOff x="7" y="3546767"/>
            <a:chExt cx="12192005" cy="3131185"/>
          </a:xfrm>
        </p:grpSpPr>
        <p:sp>
          <p:nvSpPr>
            <p:cNvPr id="4154" name="Google Shape;4154;p66"/>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5" name="Google Shape;4155;p66"/>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6" name="Google Shape;4156;p66"/>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7" name="Google Shape;4157;p66"/>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8" name="Google Shape;4158;p66"/>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9" name="Google Shape;4159;p66"/>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160" name="Google Shape;4160;p66"/>
          <p:cNvGrpSpPr/>
          <p:nvPr/>
        </p:nvGrpSpPr>
        <p:grpSpPr>
          <a:xfrm>
            <a:off x="32455" y="765"/>
            <a:ext cx="5715066" cy="6858000"/>
            <a:chOff x="6317685" y="0"/>
            <a:chExt cx="5715066" cy="6858000"/>
          </a:xfrm>
        </p:grpSpPr>
        <p:sp>
          <p:nvSpPr>
            <p:cNvPr id="4161" name="Google Shape;4161;p66"/>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2" name="Google Shape;4162;p66"/>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3" name="Google Shape;4163;p66"/>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4" name="Google Shape;4164;p66"/>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5" name="Google Shape;4165;p66"/>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6" name="Google Shape;4166;p66"/>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7" name="Google Shape;4167;p66"/>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8" name="Google Shape;4168;p66"/>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9" name="Google Shape;4169;p66"/>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0" name="Google Shape;4170;p66"/>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171" name="Google Shape;4171;p66"/>
          <p:cNvGrpSpPr/>
          <p:nvPr/>
        </p:nvGrpSpPr>
        <p:grpSpPr>
          <a:xfrm>
            <a:off x="6131651" y="25068"/>
            <a:ext cx="5715066" cy="6858000"/>
            <a:chOff x="6317685" y="0"/>
            <a:chExt cx="5715066" cy="6858000"/>
          </a:xfrm>
        </p:grpSpPr>
        <p:sp>
          <p:nvSpPr>
            <p:cNvPr id="4172" name="Google Shape;4172;p66"/>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3" name="Google Shape;4173;p66"/>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4" name="Google Shape;4174;p66"/>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5" name="Google Shape;4175;p66"/>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6" name="Google Shape;4176;p66"/>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7" name="Google Shape;4177;p66"/>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8" name="Google Shape;4178;p66"/>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9" name="Google Shape;4179;p66"/>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0" name="Google Shape;4180;p66"/>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1" name="Google Shape;4181;p66"/>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182" name="Google Shape;4182;p66"/>
          <p:cNvGrpSpPr/>
          <p:nvPr/>
        </p:nvGrpSpPr>
        <p:grpSpPr>
          <a:xfrm>
            <a:off x="-103949" y="23815"/>
            <a:ext cx="12272671" cy="6830505"/>
            <a:chOff x="-25578" y="5513622"/>
            <a:chExt cx="12096068" cy="6235057"/>
          </a:xfrm>
        </p:grpSpPr>
        <p:sp>
          <p:nvSpPr>
            <p:cNvPr id="4183" name="Google Shape;4183;p66"/>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4" name="Google Shape;4184;p66"/>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4185" name="Google Shape;4185;p66"/>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4186" name="Google Shape;4186;p66"/>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7" name="Google Shape;4187;p66"/>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4188" name="Google Shape;4188;p66"/>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4189" name="Google Shape;4189;p66"/>
          <p:cNvGrpSpPr/>
          <p:nvPr/>
        </p:nvGrpSpPr>
        <p:grpSpPr>
          <a:xfrm>
            <a:off x="-20816" y="15810"/>
            <a:ext cx="12157315" cy="6830505"/>
            <a:chOff x="88118" y="8476743"/>
            <a:chExt cx="11982372" cy="6235057"/>
          </a:xfrm>
        </p:grpSpPr>
        <p:sp>
          <p:nvSpPr>
            <p:cNvPr id="4190" name="Google Shape;4190;p66"/>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1" name="Google Shape;4191;p66"/>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4192" name="Google Shape;4192;p66"/>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4193" name="Google Shape;4193;p66"/>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4194" name="Google Shape;4194;p66"/>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4195" name="Google Shape;4195;p66"/>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4196" name="Google Shape;4196;p66"/>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197" name="Google Shape;4197;p66"/>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4198" name="Google Shape;4198;p66"/>
          <p:cNvGrpSpPr/>
          <p:nvPr/>
        </p:nvGrpSpPr>
        <p:grpSpPr>
          <a:xfrm rot="632514">
            <a:off x="9266012" y="2709610"/>
            <a:ext cx="2098630" cy="2886169"/>
            <a:chOff x="6319795" y="1756605"/>
            <a:chExt cx="2561400" cy="3522600"/>
          </a:xfrm>
        </p:grpSpPr>
        <p:sp>
          <p:nvSpPr>
            <p:cNvPr id="4199" name="Google Shape;4199;p66"/>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00" name="Google Shape;4200;p66"/>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4201" name="Google Shape;4201;p66"/>
          <p:cNvGrpSpPr/>
          <p:nvPr/>
        </p:nvGrpSpPr>
        <p:grpSpPr>
          <a:xfrm rot="-608882">
            <a:off x="6809449" y="1817708"/>
            <a:ext cx="2561515" cy="3522758"/>
            <a:chOff x="6319795" y="1756605"/>
            <a:chExt cx="2561400" cy="3522600"/>
          </a:xfrm>
        </p:grpSpPr>
        <p:sp>
          <p:nvSpPr>
            <p:cNvPr id="4202" name="Google Shape;4202;p66"/>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03" name="Google Shape;4203;p66"/>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4204" name="Google Shape;4204;p66"/>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4205" name="Google Shape;4205;p66"/>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4206" name="Google Shape;4206;p66"/>
          <p:cNvGrpSpPr/>
          <p:nvPr/>
        </p:nvGrpSpPr>
        <p:grpSpPr>
          <a:xfrm>
            <a:off x="333823" y="13753"/>
            <a:ext cx="12157315" cy="6830505"/>
            <a:chOff x="88118" y="11098070"/>
            <a:chExt cx="11982372" cy="6235057"/>
          </a:xfrm>
        </p:grpSpPr>
        <p:sp>
          <p:nvSpPr>
            <p:cNvPr id="4207" name="Google Shape;4207;p66"/>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8" name="Google Shape;4208;p66"/>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4209" name="Google Shape;4209;p66"/>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4210" name="Google Shape;4210;p66"/>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4211" name="Google Shape;4211;p66"/>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12" name="Google Shape;4212;p66"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4213" name="Google Shape;4213;p66"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4214" name="Google Shape;4214;p66"/>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4215" name="Google Shape;4215;p66"/>
          <p:cNvGrpSpPr/>
          <p:nvPr/>
        </p:nvGrpSpPr>
        <p:grpSpPr>
          <a:xfrm rot="2204993">
            <a:off x="1155873" y="13649882"/>
            <a:ext cx="2660567" cy="3839883"/>
            <a:chOff x="676110" y="1682435"/>
            <a:chExt cx="4567800" cy="5800413"/>
          </a:xfrm>
        </p:grpSpPr>
        <p:grpSp>
          <p:nvGrpSpPr>
            <p:cNvPr id="4216" name="Google Shape;4216;p66"/>
            <p:cNvGrpSpPr/>
            <p:nvPr/>
          </p:nvGrpSpPr>
          <p:grpSpPr>
            <a:xfrm>
              <a:off x="676110" y="1682435"/>
              <a:ext cx="4567800" cy="4686600"/>
              <a:chOff x="676110" y="1682435"/>
              <a:chExt cx="4567800" cy="4686600"/>
            </a:xfrm>
          </p:grpSpPr>
          <p:sp>
            <p:nvSpPr>
              <p:cNvPr id="4217" name="Google Shape;4217;p66"/>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18" name="Google Shape;4218;p66"/>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4219" name="Google Shape;4219;p66"/>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4220" name="Google Shape;4220;p66"/>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4221" name="Google Shape;4221;p66"/>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4222" name="Google Shape;4222;p66"/>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4223" name="Google Shape;4223;p66"/>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4224" name="Google Shape;4224;p66"/>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225" name="Google Shape;4225;p66"/>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4226" name="Google Shape;4226;p66"/>
          <p:cNvSpPr txBox="1"/>
          <p:nvPr/>
        </p:nvSpPr>
        <p:spPr>
          <a:xfrm>
            <a:off x="521925" y="1827050"/>
            <a:ext cx="5997300" cy="1264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a:solidFill>
                  <a:srgbClr val="DDEAF6"/>
                </a:solidFill>
                <a:latin typeface="Lobster"/>
                <a:ea typeface="Lobster"/>
                <a:cs typeface="Lobster"/>
                <a:sym typeface="Lobster"/>
              </a:rPr>
              <a:t>B2: Cấu hình đường hầm VPN Ipset</a:t>
            </a:r>
            <a:endParaRPr sz="300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a:solidFill>
                <a:srgbClr val="DDEAF6"/>
              </a:solidFill>
              <a:latin typeface="Lobster"/>
              <a:ea typeface="Lobster"/>
              <a:cs typeface="Lobster"/>
              <a:sym typeface="Lobster"/>
            </a:endParaRPr>
          </a:p>
        </p:txBody>
      </p:sp>
      <p:pic>
        <p:nvPicPr>
          <p:cNvPr id="4227" name="Google Shape;4227;p66"/>
          <p:cNvPicPr preferRelativeResize="0"/>
          <p:nvPr/>
        </p:nvPicPr>
        <p:blipFill>
          <a:blip r:embed="rId17">
            <a:alphaModFix/>
          </a:blip>
          <a:stretch>
            <a:fillRect/>
          </a:stretch>
        </p:blipFill>
        <p:spPr>
          <a:xfrm>
            <a:off x="3065418" y="2570998"/>
            <a:ext cx="5125175" cy="4095750"/>
          </a:xfrm>
          <a:prstGeom prst="rect">
            <a:avLst/>
          </a:prstGeom>
          <a:solidFill>
            <a:srgbClr val="00B0F0"/>
          </a:solidFill>
          <a:ln>
            <a:noFill/>
          </a:ln>
          <a:effectLst>
            <a:outerShdw blurRad="50800" dist="38100" dir="16200000" rotWithShape="0">
              <a:srgbClr val="000000">
                <a:alpha val="4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31"/>
        <p:cNvGrpSpPr/>
        <p:nvPr/>
      </p:nvGrpSpPr>
      <p:grpSpPr>
        <a:xfrm>
          <a:off x="0" y="0"/>
          <a:ext cx="0" cy="0"/>
          <a:chOff x="0" y="0"/>
          <a:chExt cx="0" cy="0"/>
        </a:xfrm>
      </p:grpSpPr>
      <p:grpSp>
        <p:nvGrpSpPr>
          <p:cNvPr id="4232" name="Google Shape;4232;p67"/>
          <p:cNvGrpSpPr/>
          <p:nvPr/>
        </p:nvGrpSpPr>
        <p:grpSpPr>
          <a:xfrm>
            <a:off x="18948" y="38919"/>
            <a:ext cx="12192005" cy="3131185"/>
            <a:chOff x="1" y="138545"/>
            <a:chExt cx="12192005" cy="3131185"/>
          </a:xfrm>
        </p:grpSpPr>
        <p:sp>
          <p:nvSpPr>
            <p:cNvPr id="4233" name="Google Shape;4233;p67"/>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4" name="Google Shape;4234;p67"/>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5" name="Google Shape;4235;p67"/>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6" name="Google Shape;4236;p67"/>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7" name="Google Shape;4237;p67"/>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8" name="Google Shape;4238;p67"/>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239" name="Google Shape;4239;p67"/>
          <p:cNvGrpSpPr/>
          <p:nvPr/>
        </p:nvGrpSpPr>
        <p:grpSpPr>
          <a:xfrm>
            <a:off x="-24474" y="3486355"/>
            <a:ext cx="12192005" cy="3131185"/>
            <a:chOff x="7" y="3546767"/>
            <a:chExt cx="12192005" cy="3131185"/>
          </a:xfrm>
        </p:grpSpPr>
        <p:sp>
          <p:nvSpPr>
            <p:cNvPr id="4240" name="Google Shape;4240;p67"/>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1" name="Google Shape;4241;p67"/>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2" name="Google Shape;4242;p67"/>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3" name="Google Shape;4243;p67"/>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4" name="Google Shape;4244;p67"/>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5" name="Google Shape;4245;p67"/>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246" name="Google Shape;4246;p67"/>
          <p:cNvGrpSpPr/>
          <p:nvPr/>
        </p:nvGrpSpPr>
        <p:grpSpPr>
          <a:xfrm>
            <a:off x="32455" y="765"/>
            <a:ext cx="5715066" cy="6858000"/>
            <a:chOff x="6317685" y="0"/>
            <a:chExt cx="5715066" cy="6858000"/>
          </a:xfrm>
        </p:grpSpPr>
        <p:sp>
          <p:nvSpPr>
            <p:cNvPr id="4247" name="Google Shape;4247;p67"/>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8" name="Google Shape;4248;p67"/>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9" name="Google Shape;4249;p67"/>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0" name="Google Shape;4250;p67"/>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1" name="Google Shape;4251;p67"/>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2" name="Google Shape;4252;p67"/>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3" name="Google Shape;4253;p67"/>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4" name="Google Shape;4254;p67"/>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5" name="Google Shape;4255;p67"/>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6" name="Google Shape;4256;p67"/>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257" name="Google Shape;4257;p67"/>
          <p:cNvGrpSpPr/>
          <p:nvPr/>
        </p:nvGrpSpPr>
        <p:grpSpPr>
          <a:xfrm>
            <a:off x="6131651" y="25068"/>
            <a:ext cx="5715066" cy="6858000"/>
            <a:chOff x="6317685" y="0"/>
            <a:chExt cx="5715066" cy="6858000"/>
          </a:xfrm>
        </p:grpSpPr>
        <p:sp>
          <p:nvSpPr>
            <p:cNvPr id="4258" name="Google Shape;4258;p67"/>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9" name="Google Shape;4259;p67"/>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0" name="Google Shape;4260;p67"/>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1" name="Google Shape;4261;p67"/>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2" name="Google Shape;4262;p67"/>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3" name="Google Shape;4263;p67"/>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4" name="Google Shape;4264;p67"/>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5" name="Google Shape;4265;p67"/>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6" name="Google Shape;4266;p67"/>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7" name="Google Shape;4267;p67"/>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268" name="Google Shape;4268;p67"/>
          <p:cNvGrpSpPr/>
          <p:nvPr/>
        </p:nvGrpSpPr>
        <p:grpSpPr>
          <a:xfrm>
            <a:off x="-103949" y="23815"/>
            <a:ext cx="12272671" cy="6830505"/>
            <a:chOff x="-25578" y="5513622"/>
            <a:chExt cx="12096068" cy="6235057"/>
          </a:xfrm>
        </p:grpSpPr>
        <p:sp>
          <p:nvSpPr>
            <p:cNvPr id="4269" name="Google Shape;4269;p67"/>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0" name="Google Shape;4270;p67"/>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4271" name="Google Shape;4271;p67"/>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4272" name="Google Shape;4272;p67"/>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3" name="Google Shape;4273;p67"/>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4274" name="Google Shape;4274;p67"/>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4275" name="Google Shape;4275;p67"/>
          <p:cNvGrpSpPr/>
          <p:nvPr/>
        </p:nvGrpSpPr>
        <p:grpSpPr>
          <a:xfrm>
            <a:off x="-20816" y="15810"/>
            <a:ext cx="12157315" cy="6830505"/>
            <a:chOff x="88118" y="8476743"/>
            <a:chExt cx="11982372" cy="6235057"/>
          </a:xfrm>
        </p:grpSpPr>
        <p:sp>
          <p:nvSpPr>
            <p:cNvPr id="4276" name="Google Shape;4276;p67"/>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7" name="Google Shape;4277;p67"/>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4278" name="Google Shape;4278;p67"/>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4279" name="Google Shape;4279;p67"/>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4280" name="Google Shape;4280;p67"/>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4281" name="Google Shape;4281;p67"/>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4282" name="Google Shape;4282;p67"/>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283" name="Google Shape;4283;p67"/>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4284" name="Google Shape;4284;p67"/>
          <p:cNvGrpSpPr/>
          <p:nvPr/>
        </p:nvGrpSpPr>
        <p:grpSpPr>
          <a:xfrm rot="632514">
            <a:off x="9266012" y="2709610"/>
            <a:ext cx="2098630" cy="2886169"/>
            <a:chOff x="6319795" y="1756605"/>
            <a:chExt cx="2561400" cy="3522600"/>
          </a:xfrm>
        </p:grpSpPr>
        <p:sp>
          <p:nvSpPr>
            <p:cNvPr id="4285" name="Google Shape;4285;p67"/>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86" name="Google Shape;4286;p67"/>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4287" name="Google Shape;4287;p67"/>
          <p:cNvGrpSpPr/>
          <p:nvPr/>
        </p:nvGrpSpPr>
        <p:grpSpPr>
          <a:xfrm rot="-608882">
            <a:off x="6809449" y="1817708"/>
            <a:ext cx="2561515" cy="3522758"/>
            <a:chOff x="6319795" y="1756605"/>
            <a:chExt cx="2561400" cy="3522600"/>
          </a:xfrm>
        </p:grpSpPr>
        <p:sp>
          <p:nvSpPr>
            <p:cNvPr id="4288" name="Google Shape;4288;p67"/>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89" name="Google Shape;4289;p67"/>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4290" name="Google Shape;4290;p67"/>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4291" name="Google Shape;4291;p67"/>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4292" name="Google Shape;4292;p67"/>
          <p:cNvGrpSpPr/>
          <p:nvPr/>
        </p:nvGrpSpPr>
        <p:grpSpPr>
          <a:xfrm>
            <a:off x="36286" y="13753"/>
            <a:ext cx="12157315" cy="6830505"/>
            <a:chOff x="88118" y="11098070"/>
            <a:chExt cx="11982372" cy="6235057"/>
          </a:xfrm>
        </p:grpSpPr>
        <p:sp>
          <p:nvSpPr>
            <p:cNvPr id="4293" name="Google Shape;4293;p67"/>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4" name="Google Shape;4294;p67"/>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4295" name="Google Shape;4295;p67"/>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4296" name="Google Shape;4296;p67"/>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4297" name="Google Shape;4297;p67"/>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98" name="Google Shape;4298;p67"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4299" name="Google Shape;4299;p67"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4300" name="Google Shape;4300;p67"/>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4301" name="Google Shape;4301;p67"/>
          <p:cNvGrpSpPr/>
          <p:nvPr/>
        </p:nvGrpSpPr>
        <p:grpSpPr>
          <a:xfrm rot="2204993">
            <a:off x="1155873" y="13649882"/>
            <a:ext cx="2660567" cy="3839883"/>
            <a:chOff x="676110" y="1682435"/>
            <a:chExt cx="4567800" cy="5800413"/>
          </a:xfrm>
        </p:grpSpPr>
        <p:grpSp>
          <p:nvGrpSpPr>
            <p:cNvPr id="4302" name="Google Shape;4302;p67"/>
            <p:cNvGrpSpPr/>
            <p:nvPr/>
          </p:nvGrpSpPr>
          <p:grpSpPr>
            <a:xfrm>
              <a:off x="676110" y="1682435"/>
              <a:ext cx="4567800" cy="4686600"/>
              <a:chOff x="676110" y="1682435"/>
              <a:chExt cx="4567800" cy="4686600"/>
            </a:xfrm>
          </p:grpSpPr>
          <p:sp>
            <p:nvSpPr>
              <p:cNvPr id="4303" name="Google Shape;4303;p67"/>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04" name="Google Shape;4304;p67"/>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4305" name="Google Shape;4305;p67"/>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4306" name="Google Shape;4306;p67"/>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4307" name="Google Shape;4307;p67"/>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4308" name="Google Shape;4308;p67"/>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4309" name="Google Shape;4309;p67"/>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4310" name="Google Shape;4310;p67"/>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311" name="Google Shape;4311;p67"/>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4312" name="Google Shape;4312;p67"/>
          <p:cNvSpPr txBox="1"/>
          <p:nvPr/>
        </p:nvSpPr>
        <p:spPr>
          <a:xfrm>
            <a:off x="486184" y="1503416"/>
            <a:ext cx="5715000" cy="1264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dirty="0">
                <a:solidFill>
                  <a:srgbClr val="DDEAF6"/>
                </a:solidFill>
                <a:latin typeface="Lobster"/>
                <a:ea typeface="Lobster"/>
                <a:cs typeface="Lobster"/>
                <a:sym typeface="Lobster"/>
              </a:rPr>
              <a:t>B2: </a:t>
            </a:r>
            <a:r>
              <a:rPr lang="en-US" sz="3000" dirty="0" err="1">
                <a:solidFill>
                  <a:srgbClr val="DDEAF6"/>
                </a:solidFill>
                <a:latin typeface="Lobster"/>
                <a:ea typeface="Lobster"/>
                <a:cs typeface="Lobster"/>
                <a:sym typeface="Lobster"/>
              </a:rPr>
              <a:t>Cấu</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hình</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đường</a:t>
            </a:r>
            <a:r>
              <a:rPr lang="en-US" sz="3000" dirty="0">
                <a:solidFill>
                  <a:srgbClr val="DDEAF6"/>
                </a:solidFill>
                <a:latin typeface="Lobster"/>
                <a:ea typeface="Lobster"/>
                <a:cs typeface="Lobster"/>
                <a:sym typeface="Lobster"/>
              </a:rPr>
              <a:t> </a:t>
            </a:r>
            <a:r>
              <a:rPr lang="en-US" sz="3000" dirty="0" err="1">
                <a:solidFill>
                  <a:srgbClr val="DDEAF6"/>
                </a:solidFill>
                <a:latin typeface="Lobster"/>
                <a:ea typeface="Lobster"/>
                <a:cs typeface="Lobster"/>
                <a:sym typeface="Lobster"/>
              </a:rPr>
              <a:t>hầm</a:t>
            </a:r>
            <a:r>
              <a:rPr lang="en-US" sz="3000" dirty="0">
                <a:solidFill>
                  <a:srgbClr val="DDEAF6"/>
                </a:solidFill>
                <a:latin typeface="Lobster"/>
                <a:ea typeface="Lobster"/>
                <a:cs typeface="Lobster"/>
                <a:sym typeface="Lobster"/>
              </a:rPr>
              <a:t> VPN </a:t>
            </a:r>
            <a:r>
              <a:rPr lang="en-US" sz="3000" dirty="0" err="1">
                <a:solidFill>
                  <a:srgbClr val="DDEAF6"/>
                </a:solidFill>
                <a:latin typeface="Lobster"/>
                <a:ea typeface="Lobster"/>
                <a:cs typeface="Lobster"/>
                <a:sym typeface="Lobster"/>
              </a:rPr>
              <a:t>Ipset</a:t>
            </a:r>
            <a:endParaRPr sz="3000" dirty="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dirty="0">
              <a:solidFill>
                <a:srgbClr val="DDEAF6"/>
              </a:solidFill>
              <a:latin typeface="Lobster"/>
              <a:ea typeface="Lobster"/>
              <a:cs typeface="Lobster"/>
              <a:sym typeface="Lobster"/>
            </a:endParaRPr>
          </a:p>
        </p:txBody>
      </p:sp>
      <p:pic>
        <p:nvPicPr>
          <p:cNvPr id="4313" name="Google Shape;4313;p67"/>
          <p:cNvPicPr preferRelativeResize="0"/>
          <p:nvPr/>
        </p:nvPicPr>
        <p:blipFill>
          <a:blip r:embed="rId17">
            <a:alphaModFix/>
          </a:blip>
          <a:stretch>
            <a:fillRect/>
          </a:stretch>
        </p:blipFill>
        <p:spPr>
          <a:xfrm>
            <a:off x="3151313" y="2298982"/>
            <a:ext cx="4467225" cy="561975"/>
          </a:xfrm>
          <a:prstGeom prst="rect">
            <a:avLst/>
          </a:prstGeom>
          <a:noFill/>
          <a:ln>
            <a:noFill/>
          </a:ln>
        </p:spPr>
      </p:pic>
      <p:pic>
        <p:nvPicPr>
          <p:cNvPr id="4314" name="Google Shape;4314;p67"/>
          <p:cNvPicPr preferRelativeResize="0"/>
          <p:nvPr/>
        </p:nvPicPr>
        <p:blipFill>
          <a:blip r:embed="rId18">
            <a:alphaModFix/>
          </a:blip>
          <a:stretch>
            <a:fillRect/>
          </a:stretch>
        </p:blipFill>
        <p:spPr>
          <a:xfrm>
            <a:off x="3156791" y="2907251"/>
            <a:ext cx="4493100" cy="385808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18"/>
        <p:cNvGrpSpPr/>
        <p:nvPr/>
      </p:nvGrpSpPr>
      <p:grpSpPr>
        <a:xfrm>
          <a:off x="0" y="0"/>
          <a:ext cx="0" cy="0"/>
          <a:chOff x="0" y="0"/>
          <a:chExt cx="0" cy="0"/>
        </a:xfrm>
      </p:grpSpPr>
      <p:grpSp>
        <p:nvGrpSpPr>
          <p:cNvPr id="4319" name="Google Shape;4319;p68"/>
          <p:cNvGrpSpPr/>
          <p:nvPr/>
        </p:nvGrpSpPr>
        <p:grpSpPr>
          <a:xfrm>
            <a:off x="18948" y="38919"/>
            <a:ext cx="12192005" cy="3131185"/>
            <a:chOff x="1" y="138545"/>
            <a:chExt cx="12192005" cy="3131185"/>
          </a:xfrm>
        </p:grpSpPr>
        <p:sp>
          <p:nvSpPr>
            <p:cNvPr id="4320" name="Google Shape;4320;p68"/>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1" name="Google Shape;4321;p68"/>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2" name="Google Shape;4322;p68"/>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3" name="Google Shape;4323;p68"/>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4" name="Google Shape;4324;p68"/>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5" name="Google Shape;4325;p68"/>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326" name="Google Shape;4326;p68"/>
          <p:cNvGrpSpPr/>
          <p:nvPr/>
        </p:nvGrpSpPr>
        <p:grpSpPr>
          <a:xfrm>
            <a:off x="-24474" y="3486355"/>
            <a:ext cx="12192005" cy="3131185"/>
            <a:chOff x="7" y="3546767"/>
            <a:chExt cx="12192005" cy="3131185"/>
          </a:xfrm>
        </p:grpSpPr>
        <p:sp>
          <p:nvSpPr>
            <p:cNvPr id="4327" name="Google Shape;4327;p68"/>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8" name="Google Shape;4328;p68"/>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9" name="Google Shape;4329;p68"/>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0" name="Google Shape;4330;p68"/>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1" name="Google Shape;4331;p68"/>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2" name="Google Shape;4332;p68"/>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333" name="Google Shape;4333;p68"/>
          <p:cNvGrpSpPr/>
          <p:nvPr/>
        </p:nvGrpSpPr>
        <p:grpSpPr>
          <a:xfrm>
            <a:off x="32455" y="765"/>
            <a:ext cx="5715066" cy="6858000"/>
            <a:chOff x="6317685" y="0"/>
            <a:chExt cx="5715066" cy="6858000"/>
          </a:xfrm>
        </p:grpSpPr>
        <p:sp>
          <p:nvSpPr>
            <p:cNvPr id="4334" name="Google Shape;4334;p6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5" name="Google Shape;4335;p6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6" name="Google Shape;4336;p6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7" name="Google Shape;4337;p6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8" name="Google Shape;4338;p6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9" name="Google Shape;4339;p6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0" name="Google Shape;4340;p6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1" name="Google Shape;4341;p6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2" name="Google Shape;4342;p6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3" name="Google Shape;4343;p6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344" name="Google Shape;4344;p68"/>
          <p:cNvGrpSpPr/>
          <p:nvPr/>
        </p:nvGrpSpPr>
        <p:grpSpPr>
          <a:xfrm>
            <a:off x="6131651" y="25068"/>
            <a:ext cx="5715066" cy="6858000"/>
            <a:chOff x="6317685" y="0"/>
            <a:chExt cx="5715066" cy="6858000"/>
          </a:xfrm>
        </p:grpSpPr>
        <p:sp>
          <p:nvSpPr>
            <p:cNvPr id="4345" name="Google Shape;4345;p6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6" name="Google Shape;4346;p6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7" name="Google Shape;4347;p6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8" name="Google Shape;4348;p6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9" name="Google Shape;4349;p6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0" name="Google Shape;4350;p6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1" name="Google Shape;4351;p6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2" name="Google Shape;4352;p6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3" name="Google Shape;4353;p6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4" name="Google Shape;4354;p6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355" name="Google Shape;4355;p68"/>
          <p:cNvGrpSpPr/>
          <p:nvPr/>
        </p:nvGrpSpPr>
        <p:grpSpPr>
          <a:xfrm>
            <a:off x="-103949" y="23815"/>
            <a:ext cx="12272671" cy="6830505"/>
            <a:chOff x="-25578" y="5513622"/>
            <a:chExt cx="12096068" cy="6235057"/>
          </a:xfrm>
        </p:grpSpPr>
        <p:sp>
          <p:nvSpPr>
            <p:cNvPr id="4356" name="Google Shape;4356;p68"/>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7" name="Google Shape;4357;p68"/>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4358" name="Google Shape;4358;p68"/>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4359" name="Google Shape;4359;p68"/>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60" name="Google Shape;4360;p68"/>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4361" name="Google Shape;4361;p68"/>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4362" name="Google Shape;4362;p68"/>
          <p:cNvGrpSpPr/>
          <p:nvPr/>
        </p:nvGrpSpPr>
        <p:grpSpPr>
          <a:xfrm>
            <a:off x="-20816" y="15810"/>
            <a:ext cx="12157315" cy="6830505"/>
            <a:chOff x="88118" y="8476743"/>
            <a:chExt cx="11982372" cy="6235057"/>
          </a:xfrm>
        </p:grpSpPr>
        <p:sp>
          <p:nvSpPr>
            <p:cNvPr id="4363" name="Google Shape;4363;p68"/>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64" name="Google Shape;4364;p68"/>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4365" name="Google Shape;4365;p68"/>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4366" name="Google Shape;4366;p68"/>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4367" name="Google Shape;4367;p68"/>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4368" name="Google Shape;4368;p68"/>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4369" name="Google Shape;4369;p68"/>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370" name="Google Shape;4370;p68"/>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4371" name="Google Shape;4371;p68"/>
          <p:cNvGrpSpPr/>
          <p:nvPr/>
        </p:nvGrpSpPr>
        <p:grpSpPr>
          <a:xfrm rot="632514">
            <a:off x="9266012" y="2709610"/>
            <a:ext cx="2098630" cy="2886169"/>
            <a:chOff x="6319795" y="1756605"/>
            <a:chExt cx="2561400" cy="3522600"/>
          </a:xfrm>
        </p:grpSpPr>
        <p:sp>
          <p:nvSpPr>
            <p:cNvPr id="4372" name="Google Shape;4372;p68"/>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73" name="Google Shape;4373;p68"/>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4374" name="Google Shape;4374;p68"/>
          <p:cNvGrpSpPr/>
          <p:nvPr/>
        </p:nvGrpSpPr>
        <p:grpSpPr>
          <a:xfrm rot="-608882">
            <a:off x="6809449" y="1817708"/>
            <a:ext cx="2561515" cy="3522758"/>
            <a:chOff x="6319795" y="1756605"/>
            <a:chExt cx="2561400" cy="3522600"/>
          </a:xfrm>
        </p:grpSpPr>
        <p:sp>
          <p:nvSpPr>
            <p:cNvPr id="4375" name="Google Shape;4375;p68"/>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76" name="Google Shape;4376;p68"/>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4377" name="Google Shape;4377;p68"/>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4378" name="Google Shape;4378;p68"/>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4379" name="Google Shape;4379;p68"/>
          <p:cNvGrpSpPr/>
          <p:nvPr/>
        </p:nvGrpSpPr>
        <p:grpSpPr>
          <a:xfrm>
            <a:off x="34448" y="-1397"/>
            <a:ext cx="12157315" cy="6830505"/>
            <a:chOff x="88118" y="11098070"/>
            <a:chExt cx="11982372" cy="6235057"/>
          </a:xfrm>
        </p:grpSpPr>
        <p:sp>
          <p:nvSpPr>
            <p:cNvPr id="4380" name="Google Shape;4380;p68"/>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81" name="Google Shape;4381;p68"/>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4382" name="Google Shape;4382;p68"/>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4383" name="Google Shape;4383;p68"/>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4384" name="Google Shape;4384;p68"/>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85" name="Google Shape;4385;p68"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4386" name="Google Shape;4386;p68"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4387" name="Google Shape;4387;p68"/>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4388" name="Google Shape;4388;p68"/>
          <p:cNvGrpSpPr/>
          <p:nvPr/>
        </p:nvGrpSpPr>
        <p:grpSpPr>
          <a:xfrm rot="2204993">
            <a:off x="1155873" y="13649882"/>
            <a:ext cx="2660567" cy="3839883"/>
            <a:chOff x="676110" y="1682435"/>
            <a:chExt cx="4567800" cy="5800413"/>
          </a:xfrm>
        </p:grpSpPr>
        <p:grpSp>
          <p:nvGrpSpPr>
            <p:cNvPr id="4389" name="Google Shape;4389;p68"/>
            <p:cNvGrpSpPr/>
            <p:nvPr/>
          </p:nvGrpSpPr>
          <p:grpSpPr>
            <a:xfrm>
              <a:off x="676110" y="1682435"/>
              <a:ext cx="4567800" cy="4686600"/>
              <a:chOff x="676110" y="1682435"/>
              <a:chExt cx="4567800" cy="4686600"/>
            </a:xfrm>
          </p:grpSpPr>
          <p:sp>
            <p:nvSpPr>
              <p:cNvPr id="4390" name="Google Shape;4390;p68"/>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91" name="Google Shape;4391;p68"/>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4392" name="Google Shape;4392;p68"/>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4393" name="Google Shape;4393;p68"/>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4394" name="Google Shape;4394;p68"/>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4395" name="Google Shape;4395;p68"/>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4396" name="Google Shape;4396;p68"/>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4397" name="Google Shape;4397;p68"/>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398" name="Google Shape;4398;p68"/>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4399" name="Google Shape;4399;p68"/>
          <p:cNvSpPr txBox="1"/>
          <p:nvPr/>
        </p:nvSpPr>
        <p:spPr>
          <a:xfrm>
            <a:off x="485650" y="1653300"/>
            <a:ext cx="5877300" cy="1264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a:solidFill>
                  <a:srgbClr val="DDEAF6"/>
                </a:solidFill>
                <a:latin typeface="Lobster"/>
                <a:ea typeface="Lobster"/>
                <a:cs typeface="Lobster"/>
                <a:sym typeface="Lobster"/>
              </a:rPr>
              <a:t>B2: Cấu hình đường hầm VPN Ipset</a:t>
            </a:r>
            <a:endParaRPr sz="300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a:solidFill>
                <a:srgbClr val="DDEAF6"/>
              </a:solidFill>
              <a:latin typeface="Lobster"/>
              <a:ea typeface="Lobster"/>
              <a:cs typeface="Lobster"/>
              <a:sym typeface="Lobster"/>
            </a:endParaRPr>
          </a:p>
        </p:txBody>
      </p:sp>
      <p:pic>
        <p:nvPicPr>
          <p:cNvPr id="4400" name="Google Shape;4400;p68"/>
          <p:cNvPicPr preferRelativeResize="0"/>
          <p:nvPr/>
        </p:nvPicPr>
        <p:blipFill>
          <a:blip r:embed="rId17">
            <a:alphaModFix/>
          </a:blip>
          <a:stretch>
            <a:fillRect/>
          </a:stretch>
        </p:blipFill>
        <p:spPr>
          <a:xfrm>
            <a:off x="2583757" y="2512027"/>
            <a:ext cx="5314950" cy="1562100"/>
          </a:xfrm>
          <a:prstGeom prst="rect">
            <a:avLst/>
          </a:prstGeom>
          <a:noFill/>
          <a:ln>
            <a:noFill/>
          </a:ln>
        </p:spPr>
      </p:pic>
      <p:pic>
        <p:nvPicPr>
          <p:cNvPr id="4401" name="Google Shape;4401;p68"/>
          <p:cNvPicPr preferRelativeResize="0"/>
          <p:nvPr/>
        </p:nvPicPr>
        <p:blipFill>
          <a:blip r:embed="rId18">
            <a:alphaModFix/>
          </a:blip>
          <a:stretch>
            <a:fillRect/>
          </a:stretch>
        </p:blipFill>
        <p:spPr>
          <a:xfrm>
            <a:off x="2604240" y="4167877"/>
            <a:ext cx="5314950" cy="12950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05"/>
        <p:cNvGrpSpPr/>
        <p:nvPr/>
      </p:nvGrpSpPr>
      <p:grpSpPr>
        <a:xfrm>
          <a:off x="0" y="0"/>
          <a:ext cx="0" cy="0"/>
          <a:chOff x="0" y="0"/>
          <a:chExt cx="0" cy="0"/>
        </a:xfrm>
      </p:grpSpPr>
      <p:grpSp>
        <p:nvGrpSpPr>
          <p:cNvPr id="4406" name="Google Shape;4406;p69"/>
          <p:cNvGrpSpPr/>
          <p:nvPr/>
        </p:nvGrpSpPr>
        <p:grpSpPr>
          <a:xfrm>
            <a:off x="18948" y="38919"/>
            <a:ext cx="12192005" cy="3131185"/>
            <a:chOff x="1" y="138545"/>
            <a:chExt cx="12192005" cy="3131185"/>
          </a:xfrm>
        </p:grpSpPr>
        <p:sp>
          <p:nvSpPr>
            <p:cNvPr id="4407" name="Google Shape;4407;p69"/>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8" name="Google Shape;4408;p69"/>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9" name="Google Shape;4409;p69"/>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0" name="Google Shape;4410;p69"/>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1" name="Google Shape;4411;p69"/>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2" name="Google Shape;4412;p69"/>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413" name="Google Shape;4413;p69"/>
          <p:cNvGrpSpPr/>
          <p:nvPr/>
        </p:nvGrpSpPr>
        <p:grpSpPr>
          <a:xfrm>
            <a:off x="-24474" y="3486355"/>
            <a:ext cx="12192005" cy="3131185"/>
            <a:chOff x="7" y="3546767"/>
            <a:chExt cx="12192005" cy="3131185"/>
          </a:xfrm>
        </p:grpSpPr>
        <p:sp>
          <p:nvSpPr>
            <p:cNvPr id="4414" name="Google Shape;4414;p69"/>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5" name="Google Shape;4415;p69"/>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6" name="Google Shape;4416;p69"/>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7" name="Google Shape;4417;p69"/>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8" name="Google Shape;4418;p69"/>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9" name="Google Shape;4419;p69"/>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420" name="Google Shape;4420;p69"/>
          <p:cNvGrpSpPr/>
          <p:nvPr/>
        </p:nvGrpSpPr>
        <p:grpSpPr>
          <a:xfrm>
            <a:off x="32455" y="765"/>
            <a:ext cx="5715066" cy="6858000"/>
            <a:chOff x="6317685" y="0"/>
            <a:chExt cx="5715066" cy="6858000"/>
          </a:xfrm>
        </p:grpSpPr>
        <p:sp>
          <p:nvSpPr>
            <p:cNvPr id="4421" name="Google Shape;4421;p6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22" name="Google Shape;4422;p6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23" name="Google Shape;4423;p6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24" name="Google Shape;4424;p6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25" name="Google Shape;4425;p6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26" name="Google Shape;4426;p6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27" name="Google Shape;4427;p6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28" name="Google Shape;4428;p6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29" name="Google Shape;4429;p6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0" name="Google Shape;4430;p6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431" name="Google Shape;4431;p69"/>
          <p:cNvGrpSpPr/>
          <p:nvPr/>
        </p:nvGrpSpPr>
        <p:grpSpPr>
          <a:xfrm>
            <a:off x="6131651" y="25068"/>
            <a:ext cx="5715066" cy="6858000"/>
            <a:chOff x="6317685" y="0"/>
            <a:chExt cx="5715066" cy="6858000"/>
          </a:xfrm>
        </p:grpSpPr>
        <p:sp>
          <p:nvSpPr>
            <p:cNvPr id="4432" name="Google Shape;4432;p6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3" name="Google Shape;4433;p6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4" name="Google Shape;4434;p6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5" name="Google Shape;4435;p6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6" name="Google Shape;4436;p6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7" name="Google Shape;4437;p6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8" name="Google Shape;4438;p6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9" name="Google Shape;4439;p6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0" name="Google Shape;4440;p6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1" name="Google Shape;4441;p6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442" name="Google Shape;4442;p69"/>
          <p:cNvGrpSpPr/>
          <p:nvPr/>
        </p:nvGrpSpPr>
        <p:grpSpPr>
          <a:xfrm>
            <a:off x="-103949" y="23815"/>
            <a:ext cx="12272671" cy="6830505"/>
            <a:chOff x="-25578" y="5513622"/>
            <a:chExt cx="12096068" cy="6235057"/>
          </a:xfrm>
        </p:grpSpPr>
        <p:sp>
          <p:nvSpPr>
            <p:cNvPr id="4443" name="Google Shape;4443;p69"/>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4" name="Google Shape;4444;p69"/>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4445" name="Google Shape;4445;p69"/>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4446" name="Google Shape;4446;p69"/>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7" name="Google Shape;4447;p69"/>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4448" name="Google Shape;4448;p69"/>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4449" name="Google Shape;4449;p69"/>
          <p:cNvGrpSpPr/>
          <p:nvPr/>
        </p:nvGrpSpPr>
        <p:grpSpPr>
          <a:xfrm>
            <a:off x="-20816" y="15810"/>
            <a:ext cx="12157315" cy="6830505"/>
            <a:chOff x="88118" y="8476743"/>
            <a:chExt cx="11982372" cy="6235057"/>
          </a:xfrm>
        </p:grpSpPr>
        <p:sp>
          <p:nvSpPr>
            <p:cNvPr id="4450" name="Google Shape;4450;p69"/>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1" name="Google Shape;4451;p69"/>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4452" name="Google Shape;4452;p69"/>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4453" name="Google Shape;4453;p69"/>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4454" name="Google Shape;4454;p69"/>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4455" name="Google Shape;4455;p69"/>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4456" name="Google Shape;4456;p69"/>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457" name="Google Shape;4457;p69"/>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4458" name="Google Shape;4458;p69"/>
          <p:cNvGrpSpPr/>
          <p:nvPr/>
        </p:nvGrpSpPr>
        <p:grpSpPr>
          <a:xfrm rot="632514">
            <a:off x="9266012" y="2709610"/>
            <a:ext cx="2098630" cy="2886169"/>
            <a:chOff x="6319795" y="1756605"/>
            <a:chExt cx="2561400" cy="3522600"/>
          </a:xfrm>
        </p:grpSpPr>
        <p:sp>
          <p:nvSpPr>
            <p:cNvPr id="4459" name="Google Shape;4459;p69"/>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60" name="Google Shape;4460;p69"/>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4461" name="Google Shape;4461;p69"/>
          <p:cNvGrpSpPr/>
          <p:nvPr/>
        </p:nvGrpSpPr>
        <p:grpSpPr>
          <a:xfrm rot="-608882">
            <a:off x="6809449" y="1817708"/>
            <a:ext cx="2561515" cy="3522758"/>
            <a:chOff x="6319795" y="1756605"/>
            <a:chExt cx="2561400" cy="3522600"/>
          </a:xfrm>
        </p:grpSpPr>
        <p:sp>
          <p:nvSpPr>
            <p:cNvPr id="4462" name="Google Shape;4462;p69"/>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63" name="Google Shape;4463;p69"/>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4464" name="Google Shape;4464;p69"/>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4465" name="Google Shape;4465;p69"/>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4466" name="Google Shape;4466;p69"/>
          <p:cNvGrpSpPr/>
          <p:nvPr/>
        </p:nvGrpSpPr>
        <p:grpSpPr>
          <a:xfrm>
            <a:off x="34448" y="-1397"/>
            <a:ext cx="12157315" cy="6830505"/>
            <a:chOff x="88118" y="11098070"/>
            <a:chExt cx="11982372" cy="6235057"/>
          </a:xfrm>
        </p:grpSpPr>
        <p:sp>
          <p:nvSpPr>
            <p:cNvPr id="4467" name="Google Shape;4467;p69"/>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68" name="Google Shape;4468;p69"/>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4469" name="Google Shape;4469;p69"/>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4470" name="Google Shape;4470;p69"/>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4471" name="Google Shape;4471;p69"/>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72" name="Google Shape;4472;p69"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4473" name="Google Shape;4473;p69"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4474" name="Google Shape;4474;p69"/>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4475" name="Google Shape;4475;p69"/>
          <p:cNvGrpSpPr/>
          <p:nvPr/>
        </p:nvGrpSpPr>
        <p:grpSpPr>
          <a:xfrm rot="2204993">
            <a:off x="1155873" y="13649882"/>
            <a:ext cx="2660567" cy="3839883"/>
            <a:chOff x="676110" y="1682435"/>
            <a:chExt cx="4567800" cy="5800413"/>
          </a:xfrm>
        </p:grpSpPr>
        <p:grpSp>
          <p:nvGrpSpPr>
            <p:cNvPr id="4476" name="Google Shape;4476;p69"/>
            <p:cNvGrpSpPr/>
            <p:nvPr/>
          </p:nvGrpSpPr>
          <p:grpSpPr>
            <a:xfrm>
              <a:off x="676110" y="1682435"/>
              <a:ext cx="4567800" cy="4686600"/>
              <a:chOff x="676110" y="1682435"/>
              <a:chExt cx="4567800" cy="4686600"/>
            </a:xfrm>
          </p:grpSpPr>
          <p:sp>
            <p:nvSpPr>
              <p:cNvPr id="4477" name="Google Shape;4477;p69"/>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8" name="Google Shape;4478;p69"/>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4479" name="Google Shape;4479;p69"/>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4480" name="Google Shape;4480;p69"/>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4481" name="Google Shape;4481;p69"/>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4482" name="Google Shape;4482;p69"/>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4483" name="Google Shape;4483;p69"/>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4484" name="Google Shape;4484;p69"/>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485" name="Google Shape;4485;p69"/>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4486" name="Google Shape;4486;p69"/>
          <p:cNvSpPr txBox="1"/>
          <p:nvPr/>
        </p:nvSpPr>
        <p:spPr>
          <a:xfrm>
            <a:off x="485650" y="1653300"/>
            <a:ext cx="5715000" cy="1264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a:solidFill>
                  <a:srgbClr val="DDEAF6"/>
                </a:solidFill>
                <a:latin typeface="Lobster"/>
                <a:ea typeface="Lobster"/>
                <a:cs typeface="Lobster"/>
                <a:sym typeface="Lobster"/>
              </a:rPr>
              <a:t>B2: Cấu hình đường hầm VPN Ipset</a:t>
            </a:r>
            <a:endParaRPr sz="300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a:solidFill>
                <a:srgbClr val="DDEAF6"/>
              </a:solidFill>
              <a:latin typeface="Lobster"/>
              <a:ea typeface="Lobster"/>
              <a:cs typeface="Lobster"/>
              <a:sym typeface="Lobster"/>
            </a:endParaRPr>
          </a:p>
        </p:txBody>
      </p:sp>
      <p:pic>
        <p:nvPicPr>
          <p:cNvPr id="4487" name="Google Shape;4487;p69"/>
          <p:cNvPicPr preferRelativeResize="0"/>
          <p:nvPr/>
        </p:nvPicPr>
        <p:blipFill>
          <a:blip r:embed="rId17">
            <a:alphaModFix/>
          </a:blip>
          <a:stretch>
            <a:fillRect/>
          </a:stretch>
        </p:blipFill>
        <p:spPr>
          <a:xfrm>
            <a:off x="3648118" y="2512027"/>
            <a:ext cx="5314950" cy="1562100"/>
          </a:xfrm>
          <a:prstGeom prst="rect">
            <a:avLst/>
          </a:prstGeom>
          <a:noFill/>
          <a:ln>
            <a:noFill/>
          </a:ln>
        </p:spPr>
      </p:pic>
      <p:pic>
        <p:nvPicPr>
          <p:cNvPr id="4488" name="Google Shape;4488;p69"/>
          <p:cNvPicPr preferRelativeResize="0"/>
          <p:nvPr/>
        </p:nvPicPr>
        <p:blipFill>
          <a:blip r:embed="rId18">
            <a:alphaModFix/>
          </a:blip>
          <a:stretch>
            <a:fillRect/>
          </a:stretch>
        </p:blipFill>
        <p:spPr>
          <a:xfrm>
            <a:off x="3666965" y="4158466"/>
            <a:ext cx="5314950" cy="12950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92"/>
        <p:cNvGrpSpPr/>
        <p:nvPr/>
      </p:nvGrpSpPr>
      <p:grpSpPr>
        <a:xfrm>
          <a:off x="0" y="0"/>
          <a:ext cx="0" cy="0"/>
          <a:chOff x="0" y="0"/>
          <a:chExt cx="0" cy="0"/>
        </a:xfrm>
      </p:grpSpPr>
      <p:grpSp>
        <p:nvGrpSpPr>
          <p:cNvPr id="4493" name="Google Shape;4493;p70"/>
          <p:cNvGrpSpPr/>
          <p:nvPr/>
        </p:nvGrpSpPr>
        <p:grpSpPr>
          <a:xfrm>
            <a:off x="18948" y="38919"/>
            <a:ext cx="12192005" cy="3131185"/>
            <a:chOff x="1" y="138545"/>
            <a:chExt cx="12192005" cy="3131185"/>
          </a:xfrm>
        </p:grpSpPr>
        <p:sp>
          <p:nvSpPr>
            <p:cNvPr id="4494" name="Google Shape;4494;p70"/>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95" name="Google Shape;4495;p70"/>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96" name="Google Shape;4496;p70"/>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97" name="Google Shape;4497;p70"/>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98" name="Google Shape;4498;p70"/>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99" name="Google Shape;4499;p70"/>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500" name="Google Shape;4500;p70"/>
          <p:cNvGrpSpPr/>
          <p:nvPr/>
        </p:nvGrpSpPr>
        <p:grpSpPr>
          <a:xfrm>
            <a:off x="-24474" y="3486355"/>
            <a:ext cx="12192005" cy="3131185"/>
            <a:chOff x="7" y="3546767"/>
            <a:chExt cx="12192005" cy="3131185"/>
          </a:xfrm>
        </p:grpSpPr>
        <p:sp>
          <p:nvSpPr>
            <p:cNvPr id="4501" name="Google Shape;4501;p70"/>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2" name="Google Shape;4502;p70"/>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3" name="Google Shape;4503;p70"/>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4" name="Google Shape;4504;p70"/>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5" name="Google Shape;4505;p70"/>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6" name="Google Shape;4506;p70"/>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507" name="Google Shape;4507;p70"/>
          <p:cNvGrpSpPr/>
          <p:nvPr/>
        </p:nvGrpSpPr>
        <p:grpSpPr>
          <a:xfrm>
            <a:off x="32455" y="765"/>
            <a:ext cx="5715066" cy="6858000"/>
            <a:chOff x="6317685" y="0"/>
            <a:chExt cx="5715066" cy="6858000"/>
          </a:xfrm>
        </p:grpSpPr>
        <p:sp>
          <p:nvSpPr>
            <p:cNvPr id="4508" name="Google Shape;4508;p7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9" name="Google Shape;4509;p7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0" name="Google Shape;4510;p7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1" name="Google Shape;4511;p7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2" name="Google Shape;4512;p7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3" name="Google Shape;4513;p7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4" name="Google Shape;4514;p7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5" name="Google Shape;4515;p7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6" name="Google Shape;4516;p7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7" name="Google Shape;4517;p7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518" name="Google Shape;4518;p70"/>
          <p:cNvGrpSpPr/>
          <p:nvPr/>
        </p:nvGrpSpPr>
        <p:grpSpPr>
          <a:xfrm>
            <a:off x="6131651" y="25068"/>
            <a:ext cx="5715066" cy="6858000"/>
            <a:chOff x="6317685" y="0"/>
            <a:chExt cx="5715066" cy="6858000"/>
          </a:xfrm>
        </p:grpSpPr>
        <p:sp>
          <p:nvSpPr>
            <p:cNvPr id="4519" name="Google Shape;4519;p7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0" name="Google Shape;4520;p7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1" name="Google Shape;4521;p7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2" name="Google Shape;4522;p7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3" name="Google Shape;4523;p7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4" name="Google Shape;4524;p7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5" name="Google Shape;4525;p7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6" name="Google Shape;4526;p7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7" name="Google Shape;4527;p7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8" name="Google Shape;4528;p7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529" name="Google Shape;4529;p70"/>
          <p:cNvGrpSpPr/>
          <p:nvPr/>
        </p:nvGrpSpPr>
        <p:grpSpPr>
          <a:xfrm>
            <a:off x="-103949" y="23815"/>
            <a:ext cx="12272671" cy="6830505"/>
            <a:chOff x="-25578" y="5513622"/>
            <a:chExt cx="12096068" cy="6235057"/>
          </a:xfrm>
        </p:grpSpPr>
        <p:sp>
          <p:nvSpPr>
            <p:cNvPr id="4530" name="Google Shape;4530;p70"/>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31" name="Google Shape;4531;p70"/>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4532" name="Google Shape;4532;p70"/>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4533" name="Google Shape;4533;p70"/>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34" name="Google Shape;4534;p70"/>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4535" name="Google Shape;4535;p70"/>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4536" name="Google Shape;4536;p70"/>
          <p:cNvGrpSpPr/>
          <p:nvPr/>
        </p:nvGrpSpPr>
        <p:grpSpPr>
          <a:xfrm>
            <a:off x="-20816" y="15810"/>
            <a:ext cx="12157315" cy="6830505"/>
            <a:chOff x="88118" y="8476743"/>
            <a:chExt cx="11982372" cy="6235057"/>
          </a:xfrm>
        </p:grpSpPr>
        <p:sp>
          <p:nvSpPr>
            <p:cNvPr id="4537" name="Google Shape;4537;p70"/>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38" name="Google Shape;4538;p70"/>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4539" name="Google Shape;4539;p70"/>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4540" name="Google Shape;4540;p70"/>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4541" name="Google Shape;4541;p70"/>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4542" name="Google Shape;4542;p70"/>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4543" name="Google Shape;4543;p70"/>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544" name="Google Shape;4544;p70"/>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4545" name="Google Shape;4545;p70"/>
          <p:cNvGrpSpPr/>
          <p:nvPr/>
        </p:nvGrpSpPr>
        <p:grpSpPr>
          <a:xfrm rot="632514">
            <a:off x="9266012" y="2709610"/>
            <a:ext cx="2098630" cy="2886169"/>
            <a:chOff x="6319795" y="1756605"/>
            <a:chExt cx="2561400" cy="3522600"/>
          </a:xfrm>
        </p:grpSpPr>
        <p:sp>
          <p:nvSpPr>
            <p:cNvPr id="4546" name="Google Shape;4546;p70"/>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47" name="Google Shape;4547;p70"/>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4548" name="Google Shape;4548;p70"/>
          <p:cNvGrpSpPr/>
          <p:nvPr/>
        </p:nvGrpSpPr>
        <p:grpSpPr>
          <a:xfrm rot="-608882">
            <a:off x="6809449" y="1817708"/>
            <a:ext cx="2561515" cy="3522758"/>
            <a:chOff x="6319795" y="1756605"/>
            <a:chExt cx="2561400" cy="3522600"/>
          </a:xfrm>
        </p:grpSpPr>
        <p:sp>
          <p:nvSpPr>
            <p:cNvPr id="4549" name="Google Shape;4549;p70"/>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50" name="Google Shape;4550;p70"/>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4551" name="Google Shape;4551;p70"/>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4552" name="Google Shape;4552;p70"/>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4553" name="Google Shape;4553;p70"/>
          <p:cNvGrpSpPr/>
          <p:nvPr/>
        </p:nvGrpSpPr>
        <p:grpSpPr>
          <a:xfrm>
            <a:off x="34448" y="-1397"/>
            <a:ext cx="12157315" cy="6830505"/>
            <a:chOff x="88118" y="11098070"/>
            <a:chExt cx="11982372" cy="6235057"/>
          </a:xfrm>
        </p:grpSpPr>
        <p:sp>
          <p:nvSpPr>
            <p:cNvPr id="4554" name="Google Shape;4554;p70"/>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55" name="Google Shape;4555;p70"/>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4556" name="Google Shape;4556;p70"/>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4557" name="Google Shape;4557;p70"/>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4558" name="Google Shape;4558;p70"/>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59" name="Google Shape;4559;p70"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4560" name="Google Shape;4560;p70"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4561" name="Google Shape;4561;p70"/>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4562" name="Google Shape;4562;p70"/>
          <p:cNvGrpSpPr/>
          <p:nvPr/>
        </p:nvGrpSpPr>
        <p:grpSpPr>
          <a:xfrm rot="2204993">
            <a:off x="1155873" y="13649882"/>
            <a:ext cx="2660567" cy="3839883"/>
            <a:chOff x="676110" y="1682435"/>
            <a:chExt cx="4567800" cy="5800413"/>
          </a:xfrm>
        </p:grpSpPr>
        <p:grpSp>
          <p:nvGrpSpPr>
            <p:cNvPr id="4563" name="Google Shape;4563;p70"/>
            <p:cNvGrpSpPr/>
            <p:nvPr/>
          </p:nvGrpSpPr>
          <p:grpSpPr>
            <a:xfrm>
              <a:off x="676110" y="1682435"/>
              <a:ext cx="4567800" cy="4686600"/>
              <a:chOff x="676110" y="1682435"/>
              <a:chExt cx="4567800" cy="4686600"/>
            </a:xfrm>
          </p:grpSpPr>
          <p:sp>
            <p:nvSpPr>
              <p:cNvPr id="4564" name="Google Shape;4564;p70"/>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65" name="Google Shape;4565;p70"/>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4566" name="Google Shape;4566;p70"/>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4567" name="Google Shape;4567;p70"/>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4568" name="Google Shape;4568;p70"/>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4569" name="Google Shape;4569;p70"/>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4570" name="Google Shape;4570;p70"/>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4571" name="Google Shape;4571;p70"/>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572" name="Google Shape;4572;p70"/>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4573" name="Google Shape;4573;p70"/>
          <p:cNvSpPr txBox="1"/>
          <p:nvPr/>
        </p:nvSpPr>
        <p:spPr>
          <a:xfrm>
            <a:off x="485650" y="1653300"/>
            <a:ext cx="5715000" cy="1264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a:solidFill>
                  <a:srgbClr val="DDEAF6"/>
                </a:solidFill>
                <a:latin typeface="Lobster"/>
                <a:ea typeface="Lobster"/>
                <a:cs typeface="Lobster"/>
                <a:sym typeface="Lobster"/>
              </a:rPr>
              <a:t>B2: Cấu hình đường hầm VPN Ipset</a:t>
            </a:r>
            <a:endParaRPr sz="300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a:solidFill>
                <a:srgbClr val="DDEAF6"/>
              </a:solidFill>
              <a:latin typeface="Lobster"/>
              <a:ea typeface="Lobster"/>
              <a:cs typeface="Lobster"/>
              <a:sym typeface="Lobster"/>
            </a:endParaRPr>
          </a:p>
        </p:txBody>
      </p:sp>
      <p:pic>
        <p:nvPicPr>
          <p:cNvPr id="4574" name="Google Shape;4574;p70"/>
          <p:cNvPicPr preferRelativeResize="0"/>
          <p:nvPr/>
        </p:nvPicPr>
        <p:blipFill>
          <a:blip r:embed="rId17">
            <a:alphaModFix/>
          </a:blip>
          <a:stretch>
            <a:fillRect/>
          </a:stretch>
        </p:blipFill>
        <p:spPr>
          <a:xfrm>
            <a:off x="3129709" y="2552718"/>
            <a:ext cx="5019675" cy="2228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grpSp>
        <p:nvGrpSpPr>
          <p:cNvPr id="4579" name="Google Shape;4579;p71"/>
          <p:cNvGrpSpPr/>
          <p:nvPr/>
        </p:nvGrpSpPr>
        <p:grpSpPr>
          <a:xfrm>
            <a:off x="18948" y="38919"/>
            <a:ext cx="12192005" cy="3131185"/>
            <a:chOff x="1" y="138545"/>
            <a:chExt cx="12192005" cy="3131185"/>
          </a:xfrm>
        </p:grpSpPr>
        <p:sp>
          <p:nvSpPr>
            <p:cNvPr id="4580" name="Google Shape;4580;p71"/>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1" name="Google Shape;4581;p71"/>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2" name="Google Shape;4582;p71"/>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3" name="Google Shape;4583;p71"/>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4" name="Google Shape;4584;p71"/>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5" name="Google Shape;4585;p71"/>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586" name="Google Shape;4586;p71"/>
          <p:cNvGrpSpPr/>
          <p:nvPr/>
        </p:nvGrpSpPr>
        <p:grpSpPr>
          <a:xfrm>
            <a:off x="-24474" y="3486355"/>
            <a:ext cx="12192005" cy="3131185"/>
            <a:chOff x="7" y="3546767"/>
            <a:chExt cx="12192005" cy="3131185"/>
          </a:xfrm>
        </p:grpSpPr>
        <p:sp>
          <p:nvSpPr>
            <p:cNvPr id="4587" name="Google Shape;4587;p71"/>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8" name="Google Shape;4588;p71"/>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9" name="Google Shape;4589;p71"/>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0" name="Google Shape;4590;p71"/>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1" name="Google Shape;4591;p71"/>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2" name="Google Shape;4592;p71"/>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593" name="Google Shape;4593;p71"/>
          <p:cNvGrpSpPr/>
          <p:nvPr/>
        </p:nvGrpSpPr>
        <p:grpSpPr>
          <a:xfrm>
            <a:off x="32455" y="765"/>
            <a:ext cx="5715066" cy="6858000"/>
            <a:chOff x="6317685" y="0"/>
            <a:chExt cx="5715066" cy="6858000"/>
          </a:xfrm>
        </p:grpSpPr>
        <p:sp>
          <p:nvSpPr>
            <p:cNvPr id="4594" name="Google Shape;4594;p7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5" name="Google Shape;4595;p7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6" name="Google Shape;4596;p7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7" name="Google Shape;4597;p7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8" name="Google Shape;4598;p7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9" name="Google Shape;4599;p7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0" name="Google Shape;4600;p7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1" name="Google Shape;4601;p7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2" name="Google Shape;4602;p7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3" name="Google Shape;4603;p7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604" name="Google Shape;4604;p71"/>
          <p:cNvGrpSpPr/>
          <p:nvPr/>
        </p:nvGrpSpPr>
        <p:grpSpPr>
          <a:xfrm>
            <a:off x="6131651" y="25068"/>
            <a:ext cx="5715066" cy="6858000"/>
            <a:chOff x="6317685" y="0"/>
            <a:chExt cx="5715066" cy="6858000"/>
          </a:xfrm>
        </p:grpSpPr>
        <p:sp>
          <p:nvSpPr>
            <p:cNvPr id="4605" name="Google Shape;4605;p7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6" name="Google Shape;4606;p7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7" name="Google Shape;4607;p7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8" name="Google Shape;4608;p7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9" name="Google Shape;4609;p7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0" name="Google Shape;4610;p7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1" name="Google Shape;4611;p7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2" name="Google Shape;4612;p7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3" name="Google Shape;4613;p7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4" name="Google Shape;4614;p7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615" name="Google Shape;4615;p71"/>
          <p:cNvGrpSpPr/>
          <p:nvPr/>
        </p:nvGrpSpPr>
        <p:grpSpPr>
          <a:xfrm>
            <a:off x="-103949" y="23815"/>
            <a:ext cx="12272671" cy="6830505"/>
            <a:chOff x="-25578" y="5513622"/>
            <a:chExt cx="12096068" cy="6235057"/>
          </a:xfrm>
        </p:grpSpPr>
        <p:sp>
          <p:nvSpPr>
            <p:cNvPr id="4616" name="Google Shape;4616;p71"/>
            <p:cNvSpPr/>
            <p:nvPr/>
          </p:nvSpPr>
          <p:spPr>
            <a:xfrm>
              <a:off x="88118" y="5513622"/>
              <a:ext cx="11982372" cy="6235057"/>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7" name="Google Shape;4617;p71"/>
            <p:cNvSpPr txBox="1"/>
            <p:nvPr/>
          </p:nvSpPr>
          <p:spPr>
            <a:xfrm>
              <a:off x="-25578" y="5560507"/>
              <a:ext cx="2658600" cy="14754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b="1">
                  <a:solidFill>
                    <a:srgbClr val="4472C4"/>
                  </a:solidFill>
                  <a:latin typeface="Spectral"/>
                  <a:ea typeface="Spectral"/>
                  <a:cs typeface="Spectral"/>
                  <a:sym typeface="Spectral"/>
                </a:rPr>
                <a:t>Tìm hiểu về giao thức IPSec</a:t>
              </a:r>
              <a:endParaRPr sz="2000" b="1">
                <a:solidFill>
                  <a:srgbClr val="4472C4"/>
                </a:solidFill>
                <a:latin typeface="Spectral"/>
                <a:ea typeface="Spectral"/>
                <a:cs typeface="Spectral"/>
                <a:sym typeface="Spectral"/>
              </a:endParaRPr>
            </a:p>
            <a:p>
              <a:pPr marL="0" lvl="0" indent="0" algn="l" rtl="0">
                <a:lnSpc>
                  <a:spcPct val="115000"/>
                </a:lnSpc>
                <a:spcBef>
                  <a:spcPts val="0"/>
                </a:spcBef>
                <a:spcAft>
                  <a:spcPts val="0"/>
                </a:spcAft>
                <a:buSzPts val="1100"/>
                <a:buNone/>
              </a:pPr>
              <a:endParaRPr sz="2000" b="1">
                <a:solidFill>
                  <a:srgbClr val="4472C4"/>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sp>
        <p:nvSpPr>
          <p:cNvPr id="4618" name="Google Shape;4618;p71"/>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rPr>
              <a:t>NHÓM 06</a:t>
            </a:r>
            <a:endParaRPr sz="2800">
              <a:solidFill>
                <a:srgbClr val="1E4E79"/>
              </a:solidFill>
              <a:latin typeface="Arial"/>
              <a:ea typeface="Arial"/>
              <a:cs typeface="Arial"/>
              <a:sym typeface="Arial"/>
            </a:endParaRPr>
          </a:p>
        </p:txBody>
      </p:sp>
      <p:sp>
        <p:nvSpPr>
          <p:cNvPr id="4619" name="Google Shape;4619;p71"/>
          <p:cNvSpPr/>
          <p:nvPr/>
        </p:nvSpPr>
        <p:spPr>
          <a:xfrm>
            <a:off x="333818" y="1320020"/>
            <a:ext cx="11414400" cy="52737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0" name="Google Shape;4620;p71"/>
          <p:cNvSpPr txBox="1"/>
          <p:nvPr/>
        </p:nvSpPr>
        <p:spPr>
          <a:xfrm>
            <a:off x="1912836" y="1552751"/>
            <a:ext cx="83664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4621" name="Google Shape;4621;p71"/>
          <p:cNvSpPr txBox="1"/>
          <p:nvPr/>
        </p:nvSpPr>
        <p:spPr>
          <a:xfrm>
            <a:off x="823209" y="2957409"/>
            <a:ext cx="10545600" cy="20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4622" name="Google Shape;4622;p71"/>
          <p:cNvGrpSpPr/>
          <p:nvPr/>
        </p:nvGrpSpPr>
        <p:grpSpPr>
          <a:xfrm>
            <a:off x="-20816" y="15810"/>
            <a:ext cx="12157315" cy="6830505"/>
            <a:chOff x="88118" y="8476743"/>
            <a:chExt cx="11982372" cy="6235057"/>
          </a:xfrm>
        </p:grpSpPr>
        <p:sp>
          <p:nvSpPr>
            <p:cNvPr id="4623" name="Google Shape;4623;p71"/>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4" name="Google Shape;4624;p71"/>
            <p:cNvSpPr txBox="1"/>
            <p:nvPr/>
          </p:nvSpPr>
          <p:spPr>
            <a:xfrm>
              <a:off x="2355204" y="8572702"/>
              <a:ext cx="2658600" cy="75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 VPN</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endParaRPr sz="2800">
                <a:solidFill>
                  <a:srgbClr val="00B0F0"/>
                </a:solidFill>
              </a:endParaRPr>
            </a:p>
          </p:txBody>
        </p:sp>
      </p:grpSp>
      <p:pic>
        <p:nvPicPr>
          <p:cNvPr id="4625" name="Google Shape;4625;p71"/>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4626" name="Google Shape;4626;p71"/>
          <p:cNvPicPr preferRelativeResize="0"/>
          <p:nvPr/>
        </p:nvPicPr>
        <p:blipFill rotWithShape="1">
          <a:blip r:embed="rId4">
            <a:alphaModFix/>
          </a:blip>
          <a:srcRect/>
          <a:stretch/>
        </p:blipFill>
        <p:spPr>
          <a:xfrm>
            <a:off x="5671000" y="1384634"/>
            <a:ext cx="1644458" cy="1802146"/>
          </a:xfrm>
          <a:prstGeom prst="rect">
            <a:avLst/>
          </a:prstGeom>
          <a:noFill/>
          <a:ln>
            <a:noFill/>
          </a:ln>
        </p:spPr>
      </p:pic>
      <p:pic>
        <p:nvPicPr>
          <p:cNvPr id="4627" name="Google Shape;4627;p71"/>
          <p:cNvPicPr preferRelativeResize="0"/>
          <p:nvPr/>
        </p:nvPicPr>
        <p:blipFill rotWithShape="1">
          <a:blip r:embed="rId4">
            <a:alphaModFix/>
          </a:blip>
          <a:srcRect/>
          <a:stretch/>
        </p:blipFill>
        <p:spPr>
          <a:xfrm flipH="1">
            <a:off x="10455268" y="1917532"/>
            <a:ext cx="1355744" cy="1485748"/>
          </a:xfrm>
          <a:prstGeom prst="rect">
            <a:avLst/>
          </a:prstGeom>
          <a:noFill/>
          <a:ln>
            <a:noFill/>
          </a:ln>
        </p:spPr>
      </p:pic>
      <p:sp>
        <p:nvSpPr>
          <p:cNvPr id="4628" name="Google Shape;4628;p71"/>
          <p:cNvSpPr txBox="1"/>
          <p:nvPr/>
        </p:nvSpPr>
        <p:spPr>
          <a:xfrm>
            <a:off x="820230" y="1406584"/>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4629" name="Google Shape;4629;p71"/>
          <p:cNvSpPr txBox="1"/>
          <p:nvPr/>
        </p:nvSpPr>
        <p:spPr>
          <a:xfrm>
            <a:off x="283755" y="25054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630" name="Google Shape;4630;p71"/>
          <p:cNvPicPr preferRelativeResize="0"/>
          <p:nvPr/>
        </p:nvPicPr>
        <p:blipFill rotWithShape="1">
          <a:blip r:embed="rId5">
            <a:alphaModFix/>
          </a:blip>
          <a:srcRect l="16246" t="20782" r="18085" b="21148"/>
          <a:stretch/>
        </p:blipFill>
        <p:spPr>
          <a:xfrm rot="613978">
            <a:off x="8617299" y="1555570"/>
            <a:ext cx="1885571" cy="1667443"/>
          </a:xfrm>
          <a:prstGeom prst="rect">
            <a:avLst/>
          </a:prstGeom>
          <a:noFill/>
          <a:ln>
            <a:noFill/>
          </a:ln>
          <a:effectLst>
            <a:outerShdw blurRad="50800" dist="38100" algn="l" rotWithShape="0">
              <a:srgbClr val="83B9D1">
                <a:alpha val="65880"/>
              </a:srgbClr>
            </a:outerShdw>
          </a:effectLst>
        </p:spPr>
      </p:pic>
      <p:grpSp>
        <p:nvGrpSpPr>
          <p:cNvPr id="4631" name="Google Shape;4631;p71"/>
          <p:cNvGrpSpPr/>
          <p:nvPr/>
        </p:nvGrpSpPr>
        <p:grpSpPr>
          <a:xfrm rot="632514">
            <a:off x="9266012" y="2709610"/>
            <a:ext cx="2098630" cy="2886169"/>
            <a:chOff x="6319795" y="1756605"/>
            <a:chExt cx="2561400" cy="3522600"/>
          </a:xfrm>
        </p:grpSpPr>
        <p:sp>
          <p:nvSpPr>
            <p:cNvPr id="4632" name="Google Shape;4632;p71"/>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33" name="Google Shape;4633;p71"/>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4634" name="Google Shape;4634;p71"/>
          <p:cNvGrpSpPr/>
          <p:nvPr/>
        </p:nvGrpSpPr>
        <p:grpSpPr>
          <a:xfrm rot="-608882">
            <a:off x="6809449" y="1817708"/>
            <a:ext cx="2561515" cy="3522758"/>
            <a:chOff x="6319795" y="1756605"/>
            <a:chExt cx="2561400" cy="3522600"/>
          </a:xfrm>
        </p:grpSpPr>
        <p:sp>
          <p:nvSpPr>
            <p:cNvPr id="4635" name="Google Shape;4635;p71"/>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36" name="Google Shape;4636;p71"/>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4637" name="Google Shape;4637;p71"/>
          <p:cNvPicPr preferRelativeResize="0"/>
          <p:nvPr/>
        </p:nvPicPr>
        <p:blipFill rotWithShape="1">
          <a:blip r:embed="rId5">
            <a:alphaModFix/>
          </a:blip>
          <a:srcRect l="16246" t="20782" r="18085" b="21148"/>
          <a:stretch/>
        </p:blipFill>
        <p:spPr>
          <a:xfrm rot="-1555728">
            <a:off x="6111747" y="4323568"/>
            <a:ext cx="1579360" cy="1396654"/>
          </a:xfrm>
          <a:prstGeom prst="rect">
            <a:avLst/>
          </a:prstGeom>
          <a:noFill/>
          <a:ln>
            <a:noFill/>
          </a:ln>
          <a:effectLst>
            <a:outerShdw blurRad="50800" dist="38100" algn="l" rotWithShape="0">
              <a:srgbClr val="83B9D1">
                <a:alpha val="65880"/>
              </a:srgbClr>
            </a:outerShdw>
          </a:effectLst>
        </p:spPr>
      </p:pic>
      <p:pic>
        <p:nvPicPr>
          <p:cNvPr id="4638" name="Google Shape;4638;p71"/>
          <p:cNvPicPr preferRelativeResize="0"/>
          <p:nvPr/>
        </p:nvPicPr>
        <p:blipFill rotWithShape="1">
          <a:blip r:embed="rId5">
            <a:alphaModFix/>
          </a:blip>
          <a:srcRect l="16246" t="20782" r="18085" b="21148"/>
          <a:stretch/>
        </p:blipFill>
        <p:spPr>
          <a:xfrm rot="1590004">
            <a:off x="10049736" y="4706990"/>
            <a:ext cx="1579359" cy="1396656"/>
          </a:xfrm>
          <a:prstGeom prst="rect">
            <a:avLst/>
          </a:prstGeom>
          <a:noFill/>
          <a:ln>
            <a:noFill/>
          </a:ln>
          <a:effectLst>
            <a:outerShdw blurRad="50800" dist="38100" algn="l" rotWithShape="0">
              <a:srgbClr val="83B9D1">
                <a:alpha val="65880"/>
              </a:srgbClr>
            </a:outerShdw>
          </a:effectLst>
        </p:spPr>
      </p:pic>
      <p:grpSp>
        <p:nvGrpSpPr>
          <p:cNvPr id="4639" name="Google Shape;4639;p71"/>
          <p:cNvGrpSpPr/>
          <p:nvPr/>
        </p:nvGrpSpPr>
        <p:grpSpPr>
          <a:xfrm>
            <a:off x="34448" y="-1397"/>
            <a:ext cx="12157315" cy="6830505"/>
            <a:chOff x="88118" y="11098070"/>
            <a:chExt cx="11982372" cy="6235057"/>
          </a:xfrm>
        </p:grpSpPr>
        <p:sp>
          <p:nvSpPr>
            <p:cNvPr id="4640" name="Google Shape;4640;p71"/>
            <p:cNvSpPr/>
            <p:nvPr/>
          </p:nvSpPr>
          <p:spPr>
            <a:xfrm>
              <a:off x="88118" y="11098070"/>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1" name="Google Shape;4641;p71"/>
            <p:cNvSpPr txBox="1"/>
            <p:nvPr/>
          </p:nvSpPr>
          <p:spPr>
            <a:xfrm>
              <a:off x="4801554" y="11102677"/>
              <a:ext cx="2553900" cy="590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31538F"/>
                  </a:solidFill>
                </a:rPr>
                <a:t>Triển khai IPSec </a:t>
              </a:r>
              <a:endParaRPr sz="1800" b="1">
                <a:solidFill>
                  <a:srgbClr val="31538F"/>
                </a:solidFill>
              </a:endParaRPr>
            </a:p>
            <a:p>
              <a:pPr marL="0" marR="0" lvl="0" indent="0" algn="ctr" rtl="0">
                <a:spcBef>
                  <a:spcPts val="0"/>
                </a:spcBef>
                <a:spcAft>
                  <a:spcPts val="0"/>
                </a:spcAft>
                <a:buNone/>
              </a:pPr>
              <a:r>
                <a:rPr lang="en-US" sz="1800" b="1">
                  <a:solidFill>
                    <a:srgbClr val="31538F"/>
                  </a:solidFill>
                </a:rPr>
                <a:t>VPN với GNS3</a:t>
              </a:r>
              <a:endParaRPr sz="1800">
                <a:solidFill>
                  <a:srgbClr val="31538F"/>
                </a:solidFill>
                <a:latin typeface="Arial"/>
                <a:ea typeface="Arial"/>
                <a:cs typeface="Arial"/>
                <a:sym typeface="Arial"/>
              </a:endParaRPr>
            </a:p>
          </p:txBody>
        </p:sp>
      </p:grpSp>
      <p:pic>
        <p:nvPicPr>
          <p:cNvPr id="4642" name="Google Shape;4642;p71"/>
          <p:cNvPicPr preferRelativeResize="0"/>
          <p:nvPr/>
        </p:nvPicPr>
        <p:blipFill rotWithShape="1">
          <a:blip r:embed="rId8">
            <a:alphaModFix/>
          </a:blip>
          <a:srcRect/>
          <a:stretch/>
        </p:blipFill>
        <p:spPr>
          <a:xfrm rot="6438775">
            <a:off x="-589506" y="1934749"/>
            <a:ext cx="2890128" cy="2093820"/>
          </a:xfrm>
          <a:prstGeom prst="rect">
            <a:avLst/>
          </a:prstGeom>
          <a:noFill/>
          <a:ln>
            <a:noFill/>
          </a:ln>
        </p:spPr>
      </p:pic>
      <p:pic>
        <p:nvPicPr>
          <p:cNvPr id="4643" name="Google Shape;4643;p71"/>
          <p:cNvPicPr preferRelativeResize="0"/>
          <p:nvPr/>
        </p:nvPicPr>
        <p:blipFill rotWithShape="1">
          <a:blip r:embed="rId9">
            <a:alphaModFix/>
          </a:blip>
          <a:srcRect/>
          <a:stretch/>
        </p:blipFill>
        <p:spPr>
          <a:xfrm rot="865300">
            <a:off x="10188224" y="4518573"/>
            <a:ext cx="1791365" cy="1641813"/>
          </a:xfrm>
          <a:prstGeom prst="rect">
            <a:avLst/>
          </a:prstGeom>
          <a:noFill/>
          <a:ln>
            <a:noFill/>
          </a:ln>
        </p:spPr>
      </p:pic>
      <p:sp>
        <p:nvSpPr>
          <p:cNvPr id="4644" name="Google Shape;4644;p71"/>
          <p:cNvSpPr/>
          <p:nvPr/>
        </p:nvSpPr>
        <p:spPr>
          <a:xfrm>
            <a:off x="5992469" y="574245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45" name="Google Shape;4645;p71" descr="Enviar contorno"/>
          <p:cNvPicPr preferRelativeResize="0"/>
          <p:nvPr/>
        </p:nvPicPr>
        <p:blipFill rotWithShape="1">
          <a:blip r:embed="rId10">
            <a:alphaModFix/>
          </a:blip>
          <a:srcRect/>
          <a:stretch/>
        </p:blipFill>
        <p:spPr>
          <a:xfrm rot="992769">
            <a:off x="4294061" y="5410079"/>
            <a:ext cx="1153669" cy="1153669"/>
          </a:xfrm>
          <a:prstGeom prst="rect">
            <a:avLst/>
          </a:prstGeom>
          <a:noFill/>
          <a:ln>
            <a:noFill/>
          </a:ln>
        </p:spPr>
      </p:pic>
      <p:pic>
        <p:nvPicPr>
          <p:cNvPr id="4646" name="Google Shape;4646;p71" descr="Enviar contorno"/>
          <p:cNvPicPr preferRelativeResize="0"/>
          <p:nvPr/>
        </p:nvPicPr>
        <p:blipFill rotWithShape="1">
          <a:blip r:embed="rId10">
            <a:alphaModFix/>
          </a:blip>
          <a:srcRect/>
          <a:stretch/>
        </p:blipFill>
        <p:spPr>
          <a:xfrm rot="-244307" flipH="1">
            <a:off x="5551506" y="5153958"/>
            <a:ext cx="1052610" cy="1052610"/>
          </a:xfrm>
          <a:prstGeom prst="rect">
            <a:avLst/>
          </a:prstGeom>
          <a:noFill/>
          <a:ln>
            <a:noFill/>
          </a:ln>
        </p:spPr>
      </p:pic>
      <p:sp>
        <p:nvSpPr>
          <p:cNvPr id="4647" name="Google Shape;4647;p71"/>
          <p:cNvSpPr txBox="1"/>
          <p:nvPr/>
        </p:nvSpPr>
        <p:spPr>
          <a:xfrm>
            <a:off x="123401" y="657350"/>
            <a:ext cx="79926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DDEAF6"/>
                </a:solidFill>
                <a:latin typeface="Lobster"/>
                <a:ea typeface="Lobster"/>
                <a:cs typeface="Lobster"/>
                <a:sym typeface="Lobster"/>
              </a:rPr>
              <a:t>Client to Site</a:t>
            </a:r>
            <a:endParaRPr sz="7000"/>
          </a:p>
        </p:txBody>
      </p:sp>
      <p:grpSp>
        <p:nvGrpSpPr>
          <p:cNvPr id="4648" name="Google Shape;4648;p71"/>
          <p:cNvGrpSpPr/>
          <p:nvPr/>
        </p:nvGrpSpPr>
        <p:grpSpPr>
          <a:xfrm rot="2204993">
            <a:off x="1155873" y="13649882"/>
            <a:ext cx="2660567" cy="3839883"/>
            <a:chOff x="676110" y="1682435"/>
            <a:chExt cx="4567800" cy="5800413"/>
          </a:xfrm>
        </p:grpSpPr>
        <p:grpSp>
          <p:nvGrpSpPr>
            <p:cNvPr id="4649" name="Google Shape;4649;p71"/>
            <p:cNvGrpSpPr/>
            <p:nvPr/>
          </p:nvGrpSpPr>
          <p:grpSpPr>
            <a:xfrm>
              <a:off x="676110" y="1682435"/>
              <a:ext cx="4567800" cy="4686600"/>
              <a:chOff x="676110" y="1682435"/>
              <a:chExt cx="4567800" cy="4686600"/>
            </a:xfrm>
          </p:grpSpPr>
          <p:sp>
            <p:nvSpPr>
              <p:cNvPr id="4650" name="Google Shape;4650;p71"/>
              <p:cNvSpPr/>
              <p:nvPr/>
            </p:nvSpPr>
            <p:spPr>
              <a:xfrm>
                <a:off x="676110" y="1682435"/>
                <a:ext cx="4567800" cy="4686600"/>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1" name="Google Shape;4651;p71"/>
              <p:cNvSpPr/>
              <p:nvPr/>
            </p:nvSpPr>
            <p:spPr>
              <a:xfrm>
                <a:off x="998419" y="1914780"/>
                <a:ext cx="4021200" cy="3414600"/>
              </a:xfrm>
              <a:prstGeom prst="rect">
                <a:avLst/>
              </a:prstGeom>
              <a:blipFill rotWithShape="1">
                <a:blip r:embed="rId11">
                  <a:alphaModFix/>
                </a:blip>
                <a:stretch>
                  <a:fillRect t="-77299" b="-77309"/>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4652" name="Google Shape;4652;p71"/>
            <p:cNvPicPr preferRelativeResize="0"/>
            <p:nvPr/>
          </p:nvPicPr>
          <p:blipFill rotWithShape="1">
            <a:blip r:embed="rId12">
              <a:alphaModFix/>
            </a:blip>
            <a:srcRect/>
            <a:stretch/>
          </p:blipFill>
          <p:spPr>
            <a:xfrm>
              <a:off x="924013" y="5459186"/>
              <a:ext cx="4129639" cy="793707"/>
            </a:xfrm>
            <a:prstGeom prst="rect">
              <a:avLst/>
            </a:prstGeom>
            <a:noFill/>
            <a:ln>
              <a:noFill/>
            </a:ln>
          </p:spPr>
        </p:pic>
        <p:sp>
          <p:nvSpPr>
            <p:cNvPr id="4653" name="Google Shape;4653;p71"/>
            <p:cNvSpPr txBox="1"/>
            <p:nvPr/>
          </p:nvSpPr>
          <p:spPr>
            <a:xfrm>
              <a:off x="1796750" y="5483348"/>
              <a:ext cx="3238800" cy="199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4654" name="Google Shape;4654;p71"/>
          <p:cNvPicPr preferRelativeResize="0"/>
          <p:nvPr/>
        </p:nvPicPr>
        <p:blipFill rotWithShape="1">
          <a:blip r:embed="rId13">
            <a:alphaModFix/>
          </a:blip>
          <a:srcRect/>
          <a:stretch/>
        </p:blipFill>
        <p:spPr>
          <a:xfrm>
            <a:off x="4542119" y="10070571"/>
            <a:ext cx="1174592" cy="936737"/>
          </a:xfrm>
          <a:prstGeom prst="rect">
            <a:avLst/>
          </a:prstGeom>
          <a:noFill/>
          <a:ln>
            <a:noFill/>
          </a:ln>
        </p:spPr>
      </p:pic>
      <p:pic>
        <p:nvPicPr>
          <p:cNvPr id="4655" name="Google Shape;4655;p71"/>
          <p:cNvPicPr preferRelativeResize="0"/>
          <p:nvPr/>
        </p:nvPicPr>
        <p:blipFill rotWithShape="1">
          <a:blip r:embed="rId14">
            <a:alphaModFix/>
          </a:blip>
          <a:srcRect/>
          <a:stretch/>
        </p:blipFill>
        <p:spPr>
          <a:xfrm rot="8284285">
            <a:off x="-1188990" y="14350119"/>
            <a:ext cx="1706930" cy="1236625"/>
          </a:xfrm>
          <a:prstGeom prst="rect">
            <a:avLst/>
          </a:prstGeom>
          <a:noFill/>
          <a:ln>
            <a:noFill/>
          </a:ln>
        </p:spPr>
      </p:pic>
      <p:pic>
        <p:nvPicPr>
          <p:cNvPr id="4656" name="Google Shape;4656;p71"/>
          <p:cNvPicPr preferRelativeResize="0"/>
          <p:nvPr/>
        </p:nvPicPr>
        <p:blipFill rotWithShape="1">
          <a:blip r:embed="rId15">
            <a:alphaModFix/>
          </a:blip>
          <a:srcRect/>
          <a:stretch/>
        </p:blipFill>
        <p:spPr>
          <a:xfrm rot="6464963">
            <a:off x="4466065" y="14067144"/>
            <a:ext cx="1342851" cy="1384382"/>
          </a:xfrm>
          <a:prstGeom prst="rect">
            <a:avLst/>
          </a:prstGeom>
          <a:noFill/>
          <a:ln>
            <a:noFill/>
          </a:ln>
        </p:spPr>
      </p:pic>
      <p:sp>
        <p:nvSpPr>
          <p:cNvPr id="4657" name="Google Shape;4657;p71"/>
          <p:cNvSpPr txBox="1"/>
          <p:nvPr/>
        </p:nvSpPr>
        <p:spPr>
          <a:xfrm>
            <a:off x="5852996" y="12701194"/>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658" name="Google Shape;4658;p71"/>
          <p:cNvPicPr preferRelativeResize="0"/>
          <p:nvPr/>
        </p:nvPicPr>
        <p:blipFill rotWithShape="1">
          <a:blip r:embed="rId16">
            <a:alphaModFix/>
          </a:blip>
          <a:srcRect/>
          <a:stretch/>
        </p:blipFill>
        <p:spPr>
          <a:xfrm rot="6202905">
            <a:off x="10678371" y="12632668"/>
            <a:ext cx="2377008" cy="1378664"/>
          </a:xfrm>
          <a:prstGeom prst="rect">
            <a:avLst/>
          </a:prstGeom>
          <a:noFill/>
          <a:ln>
            <a:noFill/>
          </a:ln>
        </p:spPr>
      </p:pic>
      <p:sp>
        <p:nvSpPr>
          <p:cNvPr id="4659" name="Google Shape;4659;p71"/>
          <p:cNvSpPr txBox="1"/>
          <p:nvPr/>
        </p:nvSpPr>
        <p:spPr>
          <a:xfrm>
            <a:off x="485650" y="1653300"/>
            <a:ext cx="5715000" cy="1264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3000">
                <a:solidFill>
                  <a:srgbClr val="DDEAF6"/>
                </a:solidFill>
                <a:latin typeface="Lobster"/>
                <a:ea typeface="Lobster"/>
                <a:cs typeface="Lobster"/>
                <a:sym typeface="Lobster"/>
              </a:rPr>
              <a:t>B3: Kiểm tra kết nối</a:t>
            </a:r>
            <a:endParaRPr sz="3000">
              <a:solidFill>
                <a:srgbClr val="DDEAF6"/>
              </a:solidFill>
              <a:latin typeface="Lobster"/>
              <a:ea typeface="Lobster"/>
              <a:cs typeface="Lobster"/>
              <a:sym typeface="Lobster"/>
            </a:endParaRPr>
          </a:p>
          <a:p>
            <a:pPr marL="0" marR="0" lvl="0" indent="0" algn="ctr" rtl="0">
              <a:spcBef>
                <a:spcPts val="1400"/>
              </a:spcBef>
              <a:spcAft>
                <a:spcPts val="0"/>
              </a:spcAft>
              <a:buNone/>
            </a:pPr>
            <a:endParaRPr sz="3000">
              <a:solidFill>
                <a:srgbClr val="DDEAF6"/>
              </a:solidFill>
              <a:latin typeface="Lobster"/>
              <a:ea typeface="Lobster"/>
              <a:cs typeface="Lobster"/>
              <a:sym typeface="Lobster"/>
            </a:endParaRPr>
          </a:p>
        </p:txBody>
      </p:sp>
      <p:pic>
        <p:nvPicPr>
          <p:cNvPr id="4660" name="Google Shape;4660;p71"/>
          <p:cNvPicPr preferRelativeResize="0"/>
          <p:nvPr/>
        </p:nvPicPr>
        <p:blipFill>
          <a:blip r:embed="rId17">
            <a:alphaModFix/>
          </a:blip>
          <a:stretch>
            <a:fillRect/>
          </a:stretch>
        </p:blipFill>
        <p:spPr>
          <a:xfrm>
            <a:off x="2338345" y="2851357"/>
            <a:ext cx="6971700" cy="13689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18"/>
          <p:cNvGrpSpPr/>
          <p:nvPr/>
        </p:nvGrpSpPr>
        <p:grpSpPr>
          <a:xfrm>
            <a:off x="18948" y="38919"/>
            <a:ext cx="12192005" cy="3131185"/>
            <a:chOff x="1" y="138545"/>
            <a:chExt cx="12192005" cy="3131185"/>
          </a:xfrm>
        </p:grpSpPr>
        <p:sp>
          <p:nvSpPr>
            <p:cNvPr id="460" name="Google Shape;460;p18"/>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18"/>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 name="Google Shape;462;p18"/>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18"/>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18"/>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18"/>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66" name="Google Shape;466;p18"/>
          <p:cNvGrpSpPr/>
          <p:nvPr/>
        </p:nvGrpSpPr>
        <p:grpSpPr>
          <a:xfrm>
            <a:off x="-24474" y="3486355"/>
            <a:ext cx="12192005" cy="3131185"/>
            <a:chOff x="7" y="3546767"/>
            <a:chExt cx="12192005" cy="3131185"/>
          </a:xfrm>
        </p:grpSpPr>
        <p:sp>
          <p:nvSpPr>
            <p:cNvPr id="467" name="Google Shape;467;p18"/>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 name="Google Shape;468;p18"/>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9" name="Google Shape;469;p18"/>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0" name="Google Shape;470;p18"/>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1" name="Google Shape;471;p18"/>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2" name="Google Shape;472;p18"/>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73" name="Google Shape;473;p18"/>
          <p:cNvGrpSpPr/>
          <p:nvPr/>
        </p:nvGrpSpPr>
        <p:grpSpPr>
          <a:xfrm>
            <a:off x="32455" y="765"/>
            <a:ext cx="5715066" cy="6858000"/>
            <a:chOff x="6317685" y="0"/>
            <a:chExt cx="5715066" cy="6858000"/>
          </a:xfrm>
        </p:grpSpPr>
        <p:sp>
          <p:nvSpPr>
            <p:cNvPr id="474" name="Google Shape;474;p1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1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1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1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p1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p1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0" name="Google Shape;480;p1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1" name="Google Shape;481;p1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2" name="Google Shape;482;p1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3" name="Google Shape;483;p1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84" name="Google Shape;484;p18"/>
          <p:cNvGrpSpPr/>
          <p:nvPr/>
        </p:nvGrpSpPr>
        <p:grpSpPr>
          <a:xfrm>
            <a:off x="6131651" y="25068"/>
            <a:ext cx="5715066" cy="6858000"/>
            <a:chOff x="6317685" y="0"/>
            <a:chExt cx="5715066" cy="6858000"/>
          </a:xfrm>
        </p:grpSpPr>
        <p:sp>
          <p:nvSpPr>
            <p:cNvPr id="485" name="Google Shape;485;p18"/>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18"/>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p18"/>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8" name="Google Shape;488;p18"/>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18"/>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18"/>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1" name="Google Shape;491;p18"/>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2" name="Google Shape;492;p18"/>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3" name="Google Shape;493;p18"/>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4" name="Google Shape;494;p18"/>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95" name="Google Shape;495;p18"/>
          <p:cNvGrpSpPr/>
          <p:nvPr/>
        </p:nvGrpSpPr>
        <p:grpSpPr>
          <a:xfrm>
            <a:off x="9750" y="-1851"/>
            <a:ext cx="11982372" cy="6851894"/>
            <a:chOff x="88123" y="4892779"/>
            <a:chExt cx="11982372" cy="6851894"/>
          </a:xfrm>
        </p:grpSpPr>
        <p:sp>
          <p:nvSpPr>
            <p:cNvPr id="496" name="Google Shape;496;p18"/>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7" name="Google Shape;497;p18"/>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b="1">
                  <a:solidFill>
                    <a:schemeClr val="accent1"/>
                  </a:solidFill>
                </a:rPr>
                <a:t> </a:t>
              </a:r>
              <a:endParaRPr sz="2000" b="1">
                <a:solidFill>
                  <a:schemeClr val="accent1"/>
                </a:solidFill>
              </a:endParaRPr>
            </a:p>
          </p:txBody>
        </p:sp>
      </p:grpSp>
      <p:sp>
        <p:nvSpPr>
          <p:cNvPr id="498" name="Google Shape;498;p18"/>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499" name="Google Shape;499;p18"/>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18"/>
          <p:cNvSpPr txBox="1"/>
          <p:nvPr/>
        </p:nvSpPr>
        <p:spPr>
          <a:xfrm>
            <a:off x="1157775" y="1125904"/>
            <a:ext cx="10053300" cy="178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500" dirty="0" err="1">
                <a:solidFill>
                  <a:srgbClr val="00B0F0"/>
                </a:solidFill>
                <a:latin typeface="Lobster"/>
                <a:ea typeface="Lobster"/>
                <a:cs typeface="Lobster"/>
                <a:sym typeface="Lobster"/>
              </a:rPr>
              <a:t>Ứng</a:t>
            </a:r>
            <a:r>
              <a:rPr lang="en-US" sz="5500" dirty="0">
                <a:solidFill>
                  <a:srgbClr val="00B0F0"/>
                </a:solidFill>
                <a:latin typeface="Lobster"/>
                <a:ea typeface="Lobster"/>
                <a:cs typeface="Lobster"/>
                <a:sym typeface="Lobster"/>
              </a:rPr>
              <a:t> </a:t>
            </a:r>
            <a:r>
              <a:rPr lang="en-US" sz="5500" dirty="0" err="1">
                <a:solidFill>
                  <a:srgbClr val="00B0F0"/>
                </a:solidFill>
                <a:latin typeface="Lobster"/>
                <a:ea typeface="Lobster"/>
                <a:cs typeface="Lobster"/>
                <a:sym typeface="Lobster"/>
              </a:rPr>
              <a:t>dụng</a:t>
            </a:r>
            <a:r>
              <a:rPr lang="en-US" sz="5500" dirty="0">
                <a:solidFill>
                  <a:srgbClr val="00B0F0"/>
                </a:solidFill>
                <a:latin typeface="Lobster"/>
                <a:ea typeface="Lobster"/>
                <a:cs typeface="Lobster"/>
                <a:sym typeface="Lobster"/>
              </a:rPr>
              <a:t> </a:t>
            </a:r>
            <a:r>
              <a:rPr lang="en-US" sz="5500" dirty="0" err="1">
                <a:solidFill>
                  <a:srgbClr val="00B0F0"/>
                </a:solidFill>
                <a:latin typeface="Lobster"/>
                <a:ea typeface="Lobster"/>
                <a:cs typeface="Lobster"/>
                <a:sym typeface="Lobster"/>
              </a:rPr>
              <a:t>của</a:t>
            </a:r>
            <a:r>
              <a:rPr lang="en-US" sz="5500" dirty="0">
                <a:solidFill>
                  <a:srgbClr val="00B0F0"/>
                </a:solidFill>
                <a:latin typeface="Lobster"/>
                <a:ea typeface="Lobster"/>
                <a:cs typeface="Lobster"/>
                <a:sym typeface="Lobster"/>
              </a:rPr>
              <a:t> </a:t>
            </a:r>
            <a:r>
              <a:rPr lang="en-US" sz="5500" dirty="0" err="1">
                <a:solidFill>
                  <a:srgbClr val="00B0F0"/>
                </a:solidFill>
                <a:latin typeface="Lobster"/>
                <a:ea typeface="Lobster"/>
                <a:cs typeface="Lobster"/>
                <a:sym typeface="Lobster"/>
              </a:rPr>
              <a:t>IPSec</a:t>
            </a:r>
            <a:r>
              <a:rPr lang="en-US" sz="5500" dirty="0">
                <a:solidFill>
                  <a:srgbClr val="00B0F0"/>
                </a:solidFill>
                <a:latin typeface="Lobster"/>
                <a:ea typeface="Lobster"/>
                <a:cs typeface="Lobster"/>
                <a:sym typeface="Lobster"/>
              </a:rPr>
              <a:t> </a:t>
            </a:r>
            <a:r>
              <a:rPr lang="en-US" sz="5500" dirty="0" err="1">
                <a:solidFill>
                  <a:srgbClr val="00B0F0"/>
                </a:solidFill>
                <a:latin typeface="Lobster"/>
                <a:ea typeface="Lobster"/>
                <a:cs typeface="Lobster"/>
                <a:sym typeface="Lobster"/>
              </a:rPr>
              <a:t>trong</a:t>
            </a:r>
            <a:r>
              <a:rPr lang="en-US" sz="5500" dirty="0">
                <a:solidFill>
                  <a:srgbClr val="00B0F0"/>
                </a:solidFill>
                <a:latin typeface="Lobster"/>
                <a:ea typeface="Lobster"/>
                <a:cs typeface="Lobster"/>
                <a:sym typeface="Lobster"/>
              </a:rPr>
              <a:t> </a:t>
            </a:r>
            <a:r>
              <a:rPr lang="en-US" sz="5500" dirty="0" err="1">
                <a:solidFill>
                  <a:srgbClr val="00B0F0"/>
                </a:solidFill>
                <a:latin typeface="Lobster"/>
                <a:ea typeface="Lobster"/>
                <a:cs typeface="Lobster"/>
                <a:sym typeface="Lobster"/>
              </a:rPr>
              <a:t>bảo</a:t>
            </a:r>
            <a:r>
              <a:rPr lang="en-US" sz="5500" dirty="0">
                <a:solidFill>
                  <a:srgbClr val="00B0F0"/>
                </a:solidFill>
                <a:latin typeface="Lobster"/>
                <a:ea typeface="Lobster"/>
                <a:cs typeface="Lobster"/>
                <a:sym typeface="Lobster"/>
              </a:rPr>
              <a:t> </a:t>
            </a:r>
            <a:r>
              <a:rPr lang="en-US" sz="5500" dirty="0" err="1">
                <a:solidFill>
                  <a:srgbClr val="00B0F0"/>
                </a:solidFill>
                <a:latin typeface="Lobster"/>
                <a:ea typeface="Lobster"/>
                <a:cs typeface="Lobster"/>
                <a:sym typeface="Lobster"/>
              </a:rPr>
              <a:t>mật</a:t>
            </a:r>
            <a:r>
              <a:rPr lang="en-US" sz="5500" dirty="0">
                <a:solidFill>
                  <a:srgbClr val="00B0F0"/>
                </a:solidFill>
                <a:latin typeface="Lobster"/>
                <a:ea typeface="Lobster"/>
                <a:cs typeface="Lobster"/>
                <a:sym typeface="Lobster"/>
              </a:rPr>
              <a:t> </a:t>
            </a:r>
            <a:r>
              <a:rPr lang="en-US" sz="5500" dirty="0" err="1">
                <a:solidFill>
                  <a:srgbClr val="00B0F0"/>
                </a:solidFill>
                <a:latin typeface="Lobster"/>
                <a:ea typeface="Lobster"/>
                <a:cs typeface="Lobster"/>
                <a:sym typeface="Lobster"/>
              </a:rPr>
              <a:t>mạng</a:t>
            </a:r>
            <a:endParaRPr sz="5500" dirty="0"/>
          </a:p>
        </p:txBody>
      </p:sp>
      <p:sp>
        <p:nvSpPr>
          <p:cNvPr id="501" name="Google Shape;501;p18"/>
          <p:cNvSpPr txBox="1"/>
          <p:nvPr/>
        </p:nvSpPr>
        <p:spPr>
          <a:xfrm>
            <a:off x="911625" y="2828437"/>
            <a:ext cx="10545600" cy="2394900"/>
          </a:xfrm>
          <a:prstGeom prst="rect">
            <a:avLst/>
          </a:prstGeom>
          <a:noFill/>
          <a:ln>
            <a:noFill/>
          </a:ln>
        </p:spPr>
        <p:txBody>
          <a:bodyPr spcFirstLastPara="1" wrap="square" lIns="91425" tIns="45700" rIns="91425" bIns="45700" anchor="t" anchorCtr="0">
            <a:spAutoFit/>
          </a:bodyPr>
          <a:lstStyle/>
          <a:p>
            <a:pPr marL="2286000" lvl="0" indent="-393700" algn="just" rtl="0">
              <a:lnSpc>
                <a:spcPct val="115000"/>
              </a:lnSpc>
              <a:spcBef>
                <a:spcPts val="1200"/>
              </a:spcBef>
              <a:spcAft>
                <a:spcPts val="0"/>
              </a:spcAft>
              <a:buClr>
                <a:schemeClr val="dk1"/>
              </a:buClr>
              <a:buSzPts val="2600"/>
              <a:buAutoNum type="arabicPeriod"/>
            </a:pPr>
            <a:r>
              <a:rPr lang="en-US" sz="2600" b="1" dirty="0" err="1">
                <a:solidFill>
                  <a:schemeClr val="dk1"/>
                </a:solidFill>
                <a:latin typeface="Spectral"/>
                <a:ea typeface="Spectral"/>
                <a:cs typeface="Spectral"/>
                <a:sym typeface="Spectral"/>
              </a:rPr>
              <a:t>Tạo</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kết</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nối</a:t>
            </a:r>
            <a:r>
              <a:rPr lang="en-US" sz="2600" b="1" dirty="0">
                <a:solidFill>
                  <a:schemeClr val="dk1"/>
                </a:solidFill>
                <a:latin typeface="Spectral"/>
                <a:ea typeface="Spectral"/>
                <a:cs typeface="Spectral"/>
                <a:sym typeface="Spectral"/>
              </a:rPr>
              <a:t> VPN an </a:t>
            </a:r>
            <a:r>
              <a:rPr lang="en-US" sz="2600" b="1" dirty="0" err="1">
                <a:solidFill>
                  <a:schemeClr val="dk1"/>
                </a:solidFill>
                <a:latin typeface="Spectral"/>
                <a:ea typeface="Spectral"/>
                <a:cs typeface="Spectral"/>
                <a:sym typeface="Spectral"/>
              </a:rPr>
              <a:t>toàn</a:t>
            </a:r>
            <a:r>
              <a:rPr lang="en-US" sz="2600" b="1" dirty="0">
                <a:solidFill>
                  <a:schemeClr val="dk1"/>
                </a:solidFill>
                <a:latin typeface="Spectral"/>
                <a:ea typeface="Spectral"/>
                <a:cs typeface="Spectral"/>
                <a:sym typeface="Spectral"/>
              </a:rPr>
              <a:t>:</a:t>
            </a:r>
            <a:endParaRPr sz="2600" b="1" dirty="0">
              <a:solidFill>
                <a:schemeClr val="dk1"/>
              </a:solidFill>
              <a:latin typeface="Spectral"/>
              <a:ea typeface="Spectral"/>
              <a:cs typeface="Spectral"/>
              <a:sym typeface="Spectral"/>
            </a:endParaRPr>
          </a:p>
          <a:p>
            <a:pPr marL="2286000" lvl="0" indent="-393700" algn="just" rtl="0">
              <a:lnSpc>
                <a:spcPct val="115000"/>
              </a:lnSpc>
              <a:spcBef>
                <a:spcPts val="0"/>
              </a:spcBef>
              <a:spcAft>
                <a:spcPts val="0"/>
              </a:spcAft>
              <a:buClr>
                <a:schemeClr val="dk1"/>
              </a:buClr>
              <a:buSzPts val="2600"/>
              <a:buAutoNum type="arabicPeriod"/>
            </a:pPr>
            <a:r>
              <a:rPr lang="en-US" sz="2600" b="1" dirty="0" err="1">
                <a:solidFill>
                  <a:schemeClr val="dk1"/>
                </a:solidFill>
                <a:latin typeface="Spectral"/>
                <a:ea typeface="Spectral"/>
                <a:cs typeface="Spectral"/>
                <a:sym typeface="Spectral"/>
              </a:rPr>
              <a:t>Bảo</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vệ</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lưu</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lượng</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dữ</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liệu</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trên</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mạng</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công</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cộng</a:t>
            </a:r>
            <a:r>
              <a:rPr lang="en-US" sz="2600" b="1" dirty="0">
                <a:solidFill>
                  <a:schemeClr val="dk1"/>
                </a:solidFill>
                <a:latin typeface="Spectral"/>
                <a:ea typeface="Spectral"/>
                <a:cs typeface="Spectral"/>
                <a:sym typeface="Spectral"/>
              </a:rPr>
              <a:t>:</a:t>
            </a:r>
            <a:endParaRPr sz="2600" dirty="0">
              <a:solidFill>
                <a:schemeClr val="dk1"/>
              </a:solidFill>
              <a:latin typeface="Spectral"/>
              <a:ea typeface="Spectral"/>
              <a:cs typeface="Spectral"/>
              <a:sym typeface="Spectral"/>
            </a:endParaRPr>
          </a:p>
          <a:p>
            <a:pPr marL="2286000" lvl="0" indent="-393700" algn="just" rtl="0">
              <a:lnSpc>
                <a:spcPct val="115000"/>
              </a:lnSpc>
              <a:spcBef>
                <a:spcPts val="0"/>
              </a:spcBef>
              <a:spcAft>
                <a:spcPts val="0"/>
              </a:spcAft>
              <a:buClr>
                <a:schemeClr val="dk1"/>
              </a:buClr>
              <a:buSzPts val="2600"/>
              <a:buAutoNum type="arabicPeriod"/>
            </a:pPr>
            <a:r>
              <a:rPr lang="en-US" sz="2600" b="1" dirty="0" err="1">
                <a:solidFill>
                  <a:schemeClr val="dk1"/>
                </a:solidFill>
                <a:latin typeface="Spectral"/>
                <a:ea typeface="Spectral"/>
                <a:cs typeface="Spectral"/>
                <a:sym typeface="Spectral"/>
              </a:rPr>
              <a:t>Kiểm</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soát</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truy</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cập</a:t>
            </a:r>
            <a:r>
              <a:rPr lang="en-US" sz="2600" b="1" dirty="0">
                <a:solidFill>
                  <a:schemeClr val="dk1"/>
                </a:solidFill>
                <a:latin typeface="Spectral"/>
                <a:ea typeface="Spectral"/>
                <a:cs typeface="Spectral"/>
                <a:sym typeface="Spectral"/>
              </a:rPr>
              <a:t>:</a:t>
            </a:r>
            <a:endParaRPr sz="2600" b="1" dirty="0">
              <a:solidFill>
                <a:schemeClr val="dk1"/>
              </a:solidFill>
              <a:latin typeface="Spectral"/>
              <a:ea typeface="Spectral"/>
              <a:cs typeface="Spectral"/>
              <a:sym typeface="Spectral"/>
            </a:endParaRPr>
          </a:p>
          <a:p>
            <a:pPr marL="2286000" lvl="0" indent="-393700" algn="just" rtl="0">
              <a:lnSpc>
                <a:spcPct val="115000"/>
              </a:lnSpc>
              <a:spcBef>
                <a:spcPts val="0"/>
              </a:spcBef>
              <a:spcAft>
                <a:spcPts val="0"/>
              </a:spcAft>
              <a:buClr>
                <a:schemeClr val="dk1"/>
              </a:buClr>
              <a:buSzPts val="2600"/>
              <a:buAutoNum type="arabicPeriod"/>
            </a:pPr>
            <a:r>
              <a:rPr lang="en-US" sz="2600" b="1" dirty="0" err="1">
                <a:solidFill>
                  <a:schemeClr val="dk1"/>
                </a:solidFill>
                <a:latin typeface="Spectral"/>
                <a:ea typeface="Spectral"/>
                <a:cs typeface="Spectral"/>
                <a:sym typeface="Spectral"/>
              </a:rPr>
              <a:t>Ứng</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dụng</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trong</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IoT</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và</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mạng</a:t>
            </a:r>
            <a:r>
              <a:rPr lang="en-US" sz="2600" b="1" dirty="0">
                <a:solidFill>
                  <a:schemeClr val="dk1"/>
                </a:solidFill>
                <a:latin typeface="Spectral"/>
                <a:ea typeface="Spectral"/>
                <a:cs typeface="Spectral"/>
                <a:sym typeface="Spectral"/>
              </a:rPr>
              <a:t> 5G:</a:t>
            </a:r>
            <a:endParaRPr sz="2600" b="1" dirty="0">
              <a:solidFill>
                <a:schemeClr val="dk1"/>
              </a:solidFill>
              <a:latin typeface="Spectral"/>
              <a:ea typeface="Spectral"/>
              <a:cs typeface="Spectral"/>
              <a:sym typeface="Spectral"/>
            </a:endParaRPr>
          </a:p>
          <a:p>
            <a:pPr marL="0" marR="0" lvl="0" indent="0" algn="just" rtl="0">
              <a:spcBef>
                <a:spcPts val="1200"/>
              </a:spcBef>
              <a:spcAft>
                <a:spcPts val="0"/>
              </a:spcAft>
              <a:buNone/>
            </a:pPr>
            <a:endParaRPr sz="2000" dirty="0">
              <a:solidFill>
                <a:schemeClr val="dk1"/>
              </a:solidFill>
            </a:endParaRPr>
          </a:p>
        </p:txBody>
      </p:sp>
      <p:grpSp>
        <p:nvGrpSpPr>
          <p:cNvPr id="502" name="Google Shape;502;p18"/>
          <p:cNvGrpSpPr/>
          <p:nvPr/>
        </p:nvGrpSpPr>
        <p:grpSpPr>
          <a:xfrm>
            <a:off x="-22013" y="6365754"/>
            <a:ext cx="11982372" cy="6235057"/>
            <a:chOff x="88118" y="8476743"/>
            <a:chExt cx="11982372" cy="6235057"/>
          </a:xfrm>
        </p:grpSpPr>
        <p:sp>
          <p:nvSpPr>
            <p:cNvPr id="503" name="Google Shape;503;p18"/>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18"/>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505" name="Google Shape;505;p18"/>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506" name="Google Shape;506;p18" descr="Ảnh bong bóng xanh 3D đẹp"/>
          <p:cNvPicPr preferRelativeResize="0"/>
          <p:nvPr/>
        </p:nvPicPr>
        <p:blipFill rotWithShape="1">
          <a:blip r:embed="rId4">
            <a:alphaModFix/>
          </a:blip>
          <a:srcRect l="5370" t="42395" r="35028" b="26135"/>
          <a:stretch/>
        </p:blipFill>
        <p:spPr>
          <a:xfrm>
            <a:off x="613868" y="1479724"/>
            <a:ext cx="695400" cy="695400"/>
          </a:xfrm>
          <a:prstGeom prst="ellipse">
            <a:avLst/>
          </a:prstGeom>
          <a:noFill/>
          <a:ln>
            <a:noFill/>
          </a:ln>
        </p:spPr>
      </p:pic>
      <p:pic>
        <p:nvPicPr>
          <p:cNvPr id="507" name="Google Shape;507;p18" descr="Ảnh bong bóng xanh 3D đẹp"/>
          <p:cNvPicPr preferRelativeResize="0"/>
          <p:nvPr/>
        </p:nvPicPr>
        <p:blipFill rotWithShape="1">
          <a:blip r:embed="rId4">
            <a:alphaModFix/>
          </a:blip>
          <a:srcRect l="5370" t="42395" r="35028" b="26135"/>
          <a:stretch/>
        </p:blipFill>
        <p:spPr>
          <a:xfrm>
            <a:off x="11273719" y="4843873"/>
            <a:ext cx="913500" cy="913500"/>
          </a:xfrm>
          <a:prstGeom prst="ellipse">
            <a:avLst/>
          </a:prstGeom>
          <a:noFill/>
          <a:ln>
            <a:noFill/>
          </a:ln>
        </p:spPr>
      </p:pic>
      <p:pic>
        <p:nvPicPr>
          <p:cNvPr id="508" name="Google Shape;508;p18"/>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509" name="Google Shape;509;p18"/>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510" name="Google Shape;510;p18"/>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511" name="Google Shape;511;p18"/>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512" name="Google Shape;512;p18"/>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513" name="Google Shape;513;p18"/>
          <p:cNvGrpSpPr/>
          <p:nvPr/>
        </p:nvGrpSpPr>
        <p:grpSpPr>
          <a:xfrm rot="4771648">
            <a:off x="9092785" y="11283463"/>
            <a:ext cx="1213311" cy="1725210"/>
            <a:chOff x="6319795" y="1756605"/>
            <a:chExt cx="2561400" cy="3522600"/>
          </a:xfrm>
        </p:grpSpPr>
        <p:sp>
          <p:nvSpPr>
            <p:cNvPr id="514" name="Google Shape;514;p18"/>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15" name="Google Shape;515;p18"/>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516" name="Google Shape;516;p18"/>
          <p:cNvGrpSpPr/>
          <p:nvPr/>
        </p:nvGrpSpPr>
        <p:grpSpPr>
          <a:xfrm rot="-4734158">
            <a:off x="6824515" y="10788946"/>
            <a:ext cx="1624854" cy="2264378"/>
            <a:chOff x="6319795" y="1756605"/>
            <a:chExt cx="2561400" cy="3522600"/>
          </a:xfrm>
        </p:grpSpPr>
        <p:sp>
          <p:nvSpPr>
            <p:cNvPr id="517" name="Google Shape;517;p18"/>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18" name="Google Shape;518;p18"/>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519" name="Google Shape;519;p18"/>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520" name="Google Shape;520;p18"/>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521" name="Google Shape;521;p18"/>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2" name="Google Shape;522;p18"/>
          <p:cNvSpPr txBox="1"/>
          <p:nvPr/>
        </p:nvSpPr>
        <p:spPr>
          <a:xfrm>
            <a:off x="46747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64"/>
        <p:cNvGrpSpPr/>
        <p:nvPr/>
      </p:nvGrpSpPr>
      <p:grpSpPr>
        <a:xfrm>
          <a:off x="0" y="0"/>
          <a:ext cx="0" cy="0"/>
          <a:chOff x="0" y="0"/>
          <a:chExt cx="0" cy="0"/>
        </a:xfrm>
      </p:grpSpPr>
      <p:sp>
        <p:nvSpPr>
          <p:cNvPr id="4665" name="Google Shape;4665;p72"/>
          <p:cNvSpPr/>
          <p:nvPr/>
        </p:nvSpPr>
        <p:spPr>
          <a:xfrm>
            <a:off x="1642038" y="2580516"/>
            <a:ext cx="9112358" cy="1617373"/>
          </a:xfrm>
          <a:custGeom>
            <a:avLst/>
            <a:gdLst/>
            <a:ahLst/>
            <a:cxnLst/>
            <a:rect l="l" t="t" r="r" b="b"/>
            <a:pathLst>
              <a:path w="9112358" h="1617373" extrusionOk="0">
                <a:moveTo>
                  <a:pt x="14042" y="650364"/>
                </a:moveTo>
                <a:cubicBezTo>
                  <a:pt x="30975" y="552151"/>
                  <a:pt x="76695" y="655444"/>
                  <a:pt x="156282" y="569084"/>
                </a:cubicBezTo>
                <a:cubicBezTo>
                  <a:pt x="235869" y="482724"/>
                  <a:pt x="227402" y="155911"/>
                  <a:pt x="491562" y="132204"/>
                </a:cubicBezTo>
                <a:cubicBezTo>
                  <a:pt x="755722" y="108497"/>
                  <a:pt x="1300975" y="403137"/>
                  <a:pt x="1741242" y="426844"/>
                </a:cubicBezTo>
                <a:cubicBezTo>
                  <a:pt x="2181509" y="450551"/>
                  <a:pt x="2704749" y="289684"/>
                  <a:pt x="3133162" y="274444"/>
                </a:cubicBezTo>
                <a:cubicBezTo>
                  <a:pt x="3561575" y="259204"/>
                  <a:pt x="4056029" y="381124"/>
                  <a:pt x="4311722" y="335404"/>
                </a:cubicBezTo>
                <a:cubicBezTo>
                  <a:pt x="4567415" y="289684"/>
                  <a:pt x="4445495" y="6897"/>
                  <a:pt x="4667322" y="124"/>
                </a:cubicBezTo>
                <a:cubicBezTo>
                  <a:pt x="4889149" y="-6649"/>
                  <a:pt x="5271842" y="265977"/>
                  <a:pt x="5642682" y="294764"/>
                </a:cubicBezTo>
                <a:cubicBezTo>
                  <a:pt x="6013522" y="323551"/>
                  <a:pt x="6540149" y="177924"/>
                  <a:pt x="6892362" y="172844"/>
                </a:cubicBezTo>
                <a:cubicBezTo>
                  <a:pt x="7244575" y="167764"/>
                  <a:pt x="7395282" y="164377"/>
                  <a:pt x="7755962" y="264284"/>
                </a:cubicBezTo>
                <a:cubicBezTo>
                  <a:pt x="8116642" y="364191"/>
                  <a:pt x="8898962" y="572471"/>
                  <a:pt x="9056442" y="772284"/>
                </a:cubicBezTo>
                <a:cubicBezTo>
                  <a:pt x="9213922" y="972097"/>
                  <a:pt x="9020882" y="1342937"/>
                  <a:pt x="8700842" y="1463164"/>
                </a:cubicBezTo>
                <a:cubicBezTo>
                  <a:pt x="8380802" y="1583391"/>
                  <a:pt x="7710242" y="1510577"/>
                  <a:pt x="7136202" y="1493644"/>
                </a:cubicBezTo>
                <a:cubicBezTo>
                  <a:pt x="6562162" y="1476711"/>
                  <a:pt x="5686709" y="1356484"/>
                  <a:pt x="5256602" y="1361564"/>
                </a:cubicBezTo>
                <a:cubicBezTo>
                  <a:pt x="4826495" y="1366644"/>
                  <a:pt x="4829882" y="1522431"/>
                  <a:pt x="4555562" y="1524124"/>
                </a:cubicBezTo>
                <a:cubicBezTo>
                  <a:pt x="4281242" y="1525817"/>
                  <a:pt x="3984909" y="1381884"/>
                  <a:pt x="3610682" y="1371724"/>
                </a:cubicBezTo>
                <a:cubicBezTo>
                  <a:pt x="3236455" y="1361564"/>
                  <a:pt x="2687815" y="1422524"/>
                  <a:pt x="2310202" y="1463164"/>
                </a:cubicBezTo>
                <a:cubicBezTo>
                  <a:pt x="1932589" y="1503804"/>
                  <a:pt x="1656575" y="1634191"/>
                  <a:pt x="1345002" y="1615564"/>
                </a:cubicBezTo>
                <a:cubicBezTo>
                  <a:pt x="1033429" y="1596937"/>
                  <a:pt x="655815" y="1427604"/>
                  <a:pt x="440762" y="1351404"/>
                </a:cubicBezTo>
                <a:cubicBezTo>
                  <a:pt x="225709" y="1275204"/>
                  <a:pt x="127495" y="1280284"/>
                  <a:pt x="54682" y="1158364"/>
                </a:cubicBezTo>
                <a:cubicBezTo>
                  <a:pt x="-18131" y="1036444"/>
                  <a:pt x="-2891" y="748577"/>
                  <a:pt x="14042" y="650364"/>
                </a:cubicBezTo>
                <a:close/>
              </a:path>
            </a:pathLst>
          </a:cu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6" name="Google Shape;4666;p72"/>
          <p:cNvSpPr txBox="1"/>
          <p:nvPr/>
        </p:nvSpPr>
        <p:spPr>
          <a:xfrm>
            <a:off x="1184063" y="2921168"/>
            <a:ext cx="9877013"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Arial"/>
                <a:ea typeface="Arial"/>
                <a:cs typeface="Arial"/>
                <a:sym typeface="Arial"/>
              </a:rPr>
              <a:t>THANKS FOR WATCHING!</a:t>
            </a:r>
            <a:endParaRPr sz="6000">
              <a:solidFill>
                <a:srgbClr val="00B0F0"/>
              </a:solidFill>
              <a:latin typeface="Arial"/>
              <a:ea typeface="Arial"/>
              <a:cs typeface="Arial"/>
              <a:sym typeface="Arial"/>
            </a:endParaRPr>
          </a:p>
        </p:txBody>
      </p:sp>
      <p:grpSp>
        <p:nvGrpSpPr>
          <p:cNvPr id="4667" name="Google Shape;4667;p72"/>
          <p:cNvGrpSpPr/>
          <p:nvPr/>
        </p:nvGrpSpPr>
        <p:grpSpPr>
          <a:xfrm>
            <a:off x="18946" y="-1699443"/>
            <a:ext cx="12192007" cy="3131131"/>
            <a:chOff x="-1" y="138545"/>
            <a:chExt cx="12192007" cy="3131131"/>
          </a:xfrm>
        </p:grpSpPr>
        <p:sp>
          <p:nvSpPr>
            <p:cNvPr id="4668" name="Google Shape;4668;p72"/>
            <p:cNvSpPr/>
            <p:nvPr/>
          </p:nvSpPr>
          <p:spPr>
            <a:xfrm rot="5400000">
              <a:off x="5950527" y="-581198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9" name="Google Shape;4669;p72"/>
            <p:cNvSpPr/>
            <p:nvPr/>
          </p:nvSpPr>
          <p:spPr>
            <a:xfrm rot="5400000">
              <a:off x="5950528" y="-5243946"/>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0" name="Google Shape;4670;p72"/>
            <p:cNvSpPr/>
            <p:nvPr/>
          </p:nvSpPr>
          <p:spPr>
            <a:xfrm rot="5400000">
              <a:off x="5950529" y="-4675909"/>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1" name="Google Shape;4671;p72"/>
            <p:cNvSpPr/>
            <p:nvPr/>
          </p:nvSpPr>
          <p:spPr>
            <a:xfrm rot="5400000">
              <a:off x="5950530" y="-4107872"/>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2" name="Google Shape;4672;p72"/>
            <p:cNvSpPr/>
            <p:nvPr/>
          </p:nvSpPr>
          <p:spPr>
            <a:xfrm rot="5400000">
              <a:off x="5950531" y="-3539835"/>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3" name="Google Shape;4673;p72"/>
            <p:cNvSpPr/>
            <p:nvPr/>
          </p:nvSpPr>
          <p:spPr>
            <a:xfrm rot="5400000">
              <a:off x="5950532" y="-2971798"/>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674" name="Google Shape;4674;p72"/>
          <p:cNvGrpSpPr/>
          <p:nvPr/>
        </p:nvGrpSpPr>
        <p:grpSpPr>
          <a:xfrm>
            <a:off x="-24476" y="9795695"/>
            <a:ext cx="12192007" cy="3131131"/>
            <a:chOff x="5" y="3546767"/>
            <a:chExt cx="12192007" cy="3131131"/>
          </a:xfrm>
        </p:grpSpPr>
        <p:sp>
          <p:nvSpPr>
            <p:cNvPr id="4675" name="Google Shape;4675;p72"/>
            <p:cNvSpPr/>
            <p:nvPr/>
          </p:nvSpPr>
          <p:spPr>
            <a:xfrm rot="5400000">
              <a:off x="5950533" y="-2403761"/>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6" name="Google Shape;4676;p72"/>
            <p:cNvSpPr/>
            <p:nvPr/>
          </p:nvSpPr>
          <p:spPr>
            <a:xfrm rot="5400000">
              <a:off x="5950534" y="-18357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7" name="Google Shape;4677;p72"/>
            <p:cNvSpPr/>
            <p:nvPr/>
          </p:nvSpPr>
          <p:spPr>
            <a:xfrm rot="5400000">
              <a:off x="5950535" y="-1267687"/>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8" name="Google Shape;4678;p72"/>
            <p:cNvSpPr/>
            <p:nvPr/>
          </p:nvSpPr>
          <p:spPr>
            <a:xfrm rot="5400000">
              <a:off x="5950536" y="-699650"/>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9" name="Google Shape;4679;p72"/>
            <p:cNvSpPr/>
            <p:nvPr/>
          </p:nvSpPr>
          <p:spPr>
            <a:xfrm rot="5400000">
              <a:off x="5950537" y="-131613"/>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0" name="Google Shape;4680;p72"/>
            <p:cNvSpPr/>
            <p:nvPr/>
          </p:nvSpPr>
          <p:spPr>
            <a:xfrm rot="5400000">
              <a:off x="5950538" y="436424"/>
              <a:ext cx="290946" cy="12192002"/>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681" name="Google Shape;4681;p72"/>
          <p:cNvGrpSpPr/>
          <p:nvPr/>
        </p:nvGrpSpPr>
        <p:grpSpPr>
          <a:xfrm>
            <a:off x="-4277408" y="765"/>
            <a:ext cx="5715012" cy="6858000"/>
            <a:chOff x="6317685" y="0"/>
            <a:chExt cx="5715012" cy="6858000"/>
          </a:xfrm>
        </p:grpSpPr>
        <p:sp>
          <p:nvSpPr>
            <p:cNvPr id="4682" name="Google Shape;4682;p72"/>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3" name="Google Shape;4683;p72"/>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4" name="Google Shape;4684;p72"/>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5" name="Google Shape;4685;p72"/>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6" name="Google Shape;4686;p72"/>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7" name="Google Shape;4687;p72"/>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8" name="Google Shape;4688;p72"/>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9" name="Google Shape;4689;p72"/>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90" name="Google Shape;4690;p72"/>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91" name="Google Shape;4691;p72"/>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692" name="Google Shape;4692;p72"/>
          <p:cNvGrpSpPr/>
          <p:nvPr/>
        </p:nvGrpSpPr>
        <p:grpSpPr>
          <a:xfrm>
            <a:off x="11000834" y="-9804"/>
            <a:ext cx="5715012" cy="6858000"/>
            <a:chOff x="6317685" y="0"/>
            <a:chExt cx="5715012" cy="6858000"/>
          </a:xfrm>
        </p:grpSpPr>
        <p:sp>
          <p:nvSpPr>
            <p:cNvPr id="4693" name="Google Shape;4693;p72"/>
            <p:cNvSpPr/>
            <p:nvPr/>
          </p:nvSpPr>
          <p:spPr>
            <a:xfrm>
              <a:off x="631768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94" name="Google Shape;4694;p72"/>
            <p:cNvSpPr/>
            <p:nvPr/>
          </p:nvSpPr>
          <p:spPr>
            <a:xfrm>
              <a:off x="692035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95" name="Google Shape;4695;p72"/>
            <p:cNvSpPr/>
            <p:nvPr/>
          </p:nvSpPr>
          <p:spPr>
            <a:xfrm>
              <a:off x="752303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96" name="Google Shape;4696;p72"/>
            <p:cNvSpPr/>
            <p:nvPr/>
          </p:nvSpPr>
          <p:spPr>
            <a:xfrm>
              <a:off x="812570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97" name="Google Shape;4697;p72"/>
            <p:cNvSpPr/>
            <p:nvPr/>
          </p:nvSpPr>
          <p:spPr>
            <a:xfrm>
              <a:off x="872838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98" name="Google Shape;4698;p72"/>
            <p:cNvSpPr/>
            <p:nvPr/>
          </p:nvSpPr>
          <p:spPr>
            <a:xfrm>
              <a:off x="9331055"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99" name="Google Shape;4699;p72"/>
            <p:cNvSpPr/>
            <p:nvPr/>
          </p:nvSpPr>
          <p:spPr>
            <a:xfrm>
              <a:off x="9933729"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00" name="Google Shape;4700;p72"/>
            <p:cNvSpPr/>
            <p:nvPr/>
          </p:nvSpPr>
          <p:spPr>
            <a:xfrm>
              <a:off x="10536403"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01" name="Google Shape;4701;p72"/>
            <p:cNvSpPr/>
            <p:nvPr/>
          </p:nvSpPr>
          <p:spPr>
            <a:xfrm>
              <a:off x="11139077"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02" name="Google Shape;4702;p72"/>
            <p:cNvSpPr/>
            <p:nvPr/>
          </p:nvSpPr>
          <p:spPr>
            <a:xfrm>
              <a:off x="11741751" y="0"/>
              <a:ext cx="290946" cy="6858000"/>
            </a:xfrm>
            <a:prstGeom prst="rect">
              <a:avLst/>
            </a:prstGeom>
            <a:solidFill>
              <a:srgbClr val="BDD7E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703" name="Google Shape;4703;p72"/>
          <p:cNvGrpSpPr/>
          <p:nvPr/>
        </p:nvGrpSpPr>
        <p:grpSpPr>
          <a:xfrm>
            <a:off x="-103951" y="6928332"/>
            <a:ext cx="12096068" cy="6237164"/>
            <a:chOff x="-25578" y="5513622"/>
            <a:chExt cx="12096068" cy="6237164"/>
          </a:xfrm>
        </p:grpSpPr>
        <p:sp>
          <p:nvSpPr>
            <p:cNvPr id="4704" name="Google Shape;4704;p72"/>
            <p:cNvSpPr/>
            <p:nvPr/>
          </p:nvSpPr>
          <p:spPr>
            <a:xfrm>
              <a:off x="88118" y="5513622"/>
              <a:ext cx="11982372" cy="623716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05" name="Google Shape;4705;p72"/>
            <p:cNvSpPr txBox="1"/>
            <p:nvPr/>
          </p:nvSpPr>
          <p:spPr>
            <a:xfrm>
              <a:off x="-25578" y="5560507"/>
              <a:ext cx="265857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B0F0"/>
                  </a:solidFill>
                  <a:latin typeface="Arial"/>
                  <a:ea typeface="Arial"/>
                  <a:cs typeface="Arial"/>
                  <a:sym typeface="Arial"/>
                </a:rPr>
                <a:t>NỘI DUNG 1</a:t>
              </a:r>
              <a:endParaRPr sz="2800">
                <a:solidFill>
                  <a:srgbClr val="00B0F0"/>
                </a:solidFill>
                <a:latin typeface="Arial"/>
                <a:ea typeface="Arial"/>
                <a:cs typeface="Arial"/>
                <a:sym typeface="Arial"/>
              </a:endParaRPr>
            </a:p>
          </p:txBody>
        </p:sp>
      </p:grpSp>
      <p:sp>
        <p:nvSpPr>
          <p:cNvPr id="4706" name="Google Shape;4706;p72"/>
          <p:cNvSpPr/>
          <p:nvPr/>
        </p:nvSpPr>
        <p:spPr>
          <a:xfrm>
            <a:off x="333818" y="7629360"/>
            <a:ext cx="11414486" cy="5273614"/>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07" name="Google Shape;4707;p72"/>
          <p:cNvSpPr txBox="1"/>
          <p:nvPr/>
        </p:nvSpPr>
        <p:spPr>
          <a:xfrm>
            <a:off x="1912836" y="7862091"/>
            <a:ext cx="8366328"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00B0F0"/>
                </a:solidFill>
                <a:latin typeface="Lobster"/>
                <a:ea typeface="Lobster"/>
                <a:cs typeface="Lobster"/>
                <a:sym typeface="Lobster"/>
              </a:rPr>
              <a:t>Nội dung 1</a:t>
            </a:r>
            <a:endParaRPr/>
          </a:p>
        </p:txBody>
      </p:sp>
      <p:sp>
        <p:nvSpPr>
          <p:cNvPr id="4708" name="Google Shape;4708;p72"/>
          <p:cNvSpPr txBox="1"/>
          <p:nvPr/>
        </p:nvSpPr>
        <p:spPr>
          <a:xfrm>
            <a:off x="823209" y="9266749"/>
            <a:ext cx="10545583" cy="255454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4709" name="Google Shape;4709;p72"/>
          <p:cNvGrpSpPr/>
          <p:nvPr/>
        </p:nvGrpSpPr>
        <p:grpSpPr>
          <a:xfrm>
            <a:off x="-22013" y="6920914"/>
            <a:ext cx="11982372" cy="6237164"/>
            <a:chOff x="88118" y="8476743"/>
            <a:chExt cx="11982372" cy="6237164"/>
          </a:xfrm>
        </p:grpSpPr>
        <p:sp>
          <p:nvSpPr>
            <p:cNvPr id="4710" name="Google Shape;4710;p72"/>
            <p:cNvSpPr/>
            <p:nvPr/>
          </p:nvSpPr>
          <p:spPr>
            <a:xfrm>
              <a:off x="88118" y="8476743"/>
              <a:ext cx="11982372" cy="6237164"/>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11" name="Google Shape;4711;p72"/>
            <p:cNvSpPr txBox="1"/>
            <p:nvPr/>
          </p:nvSpPr>
          <p:spPr>
            <a:xfrm>
              <a:off x="2355204" y="8572702"/>
              <a:ext cx="265857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B0F0"/>
                  </a:solidFill>
                  <a:latin typeface="Arial"/>
                  <a:ea typeface="Arial"/>
                  <a:cs typeface="Arial"/>
                  <a:sym typeface="Arial"/>
                </a:rPr>
                <a:t>NỘI DUNG 2</a:t>
              </a:r>
              <a:endParaRPr sz="2800">
                <a:solidFill>
                  <a:srgbClr val="00B0F0"/>
                </a:solidFill>
                <a:latin typeface="Arial"/>
                <a:ea typeface="Arial"/>
                <a:cs typeface="Arial"/>
                <a:sym typeface="Arial"/>
              </a:endParaRPr>
            </a:p>
          </p:txBody>
        </p:sp>
      </p:grpSp>
      <p:pic>
        <p:nvPicPr>
          <p:cNvPr id="4712" name="Google Shape;4712;p72"/>
          <p:cNvPicPr preferRelativeResize="0"/>
          <p:nvPr/>
        </p:nvPicPr>
        <p:blipFill rotWithShape="1">
          <a:blip r:embed="rId3">
            <a:alphaModFix/>
          </a:blip>
          <a:srcRect/>
          <a:stretch/>
        </p:blipFill>
        <p:spPr>
          <a:xfrm>
            <a:off x="9909072" y="7789063"/>
            <a:ext cx="1558321" cy="1460926"/>
          </a:xfrm>
          <a:prstGeom prst="rect">
            <a:avLst/>
          </a:prstGeom>
          <a:noFill/>
          <a:ln>
            <a:noFill/>
          </a:ln>
        </p:spPr>
      </p:pic>
      <p:pic>
        <p:nvPicPr>
          <p:cNvPr id="4713" name="Google Shape;4713;p72"/>
          <p:cNvPicPr preferRelativeResize="0"/>
          <p:nvPr/>
        </p:nvPicPr>
        <p:blipFill rotWithShape="1">
          <a:blip r:embed="rId4">
            <a:alphaModFix/>
          </a:blip>
          <a:srcRect/>
          <a:stretch/>
        </p:blipFill>
        <p:spPr>
          <a:xfrm>
            <a:off x="5671000" y="7693974"/>
            <a:ext cx="1644458" cy="1802146"/>
          </a:xfrm>
          <a:prstGeom prst="rect">
            <a:avLst/>
          </a:prstGeom>
          <a:noFill/>
          <a:ln>
            <a:noFill/>
          </a:ln>
        </p:spPr>
      </p:pic>
      <p:pic>
        <p:nvPicPr>
          <p:cNvPr id="4714" name="Google Shape;4714;p72"/>
          <p:cNvPicPr preferRelativeResize="0"/>
          <p:nvPr/>
        </p:nvPicPr>
        <p:blipFill rotWithShape="1">
          <a:blip r:embed="rId4">
            <a:alphaModFix/>
          </a:blip>
          <a:srcRect/>
          <a:stretch/>
        </p:blipFill>
        <p:spPr>
          <a:xfrm flipH="1">
            <a:off x="10455268" y="8226872"/>
            <a:ext cx="1355744" cy="1485747"/>
          </a:xfrm>
          <a:prstGeom prst="rect">
            <a:avLst/>
          </a:prstGeom>
          <a:noFill/>
          <a:ln>
            <a:noFill/>
          </a:ln>
        </p:spPr>
      </p:pic>
      <p:sp>
        <p:nvSpPr>
          <p:cNvPr id="4715" name="Google Shape;4715;p72"/>
          <p:cNvSpPr txBox="1"/>
          <p:nvPr/>
        </p:nvSpPr>
        <p:spPr>
          <a:xfrm>
            <a:off x="820230" y="7715924"/>
            <a:ext cx="449296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4716" name="Google Shape;4716;p72"/>
          <p:cNvSpPr txBox="1"/>
          <p:nvPr/>
        </p:nvSpPr>
        <p:spPr>
          <a:xfrm>
            <a:off x="283755" y="8814742"/>
            <a:ext cx="5565919" cy="35394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717" name="Google Shape;4717;p72"/>
          <p:cNvPicPr preferRelativeResize="0"/>
          <p:nvPr/>
        </p:nvPicPr>
        <p:blipFill rotWithShape="1">
          <a:blip r:embed="rId5">
            <a:alphaModFix/>
          </a:blip>
          <a:srcRect l="16248" t="20781" r="18084" b="21149"/>
          <a:stretch/>
        </p:blipFill>
        <p:spPr>
          <a:xfrm rot="613978">
            <a:off x="8617299" y="7864910"/>
            <a:ext cx="1885571" cy="1667443"/>
          </a:xfrm>
          <a:prstGeom prst="rect">
            <a:avLst/>
          </a:prstGeom>
          <a:noFill/>
          <a:ln>
            <a:noFill/>
          </a:ln>
          <a:effectLst>
            <a:outerShdw blurRad="50800" dist="38100" algn="l" rotWithShape="0">
              <a:srgbClr val="83B9D1">
                <a:alpha val="65882"/>
              </a:srgbClr>
            </a:outerShdw>
          </a:effectLst>
        </p:spPr>
      </p:pic>
      <p:grpSp>
        <p:nvGrpSpPr>
          <p:cNvPr id="4718" name="Google Shape;4718;p72"/>
          <p:cNvGrpSpPr/>
          <p:nvPr/>
        </p:nvGrpSpPr>
        <p:grpSpPr>
          <a:xfrm rot="632548">
            <a:off x="9266025" y="9019042"/>
            <a:ext cx="2098691" cy="2886306"/>
            <a:chOff x="6319795" y="1756605"/>
            <a:chExt cx="2561440" cy="3522720"/>
          </a:xfrm>
        </p:grpSpPr>
        <p:sp>
          <p:nvSpPr>
            <p:cNvPr id="4719" name="Google Shape;4719;p72"/>
            <p:cNvSpPr/>
            <p:nvPr/>
          </p:nvSpPr>
          <p:spPr>
            <a:xfrm>
              <a:off x="6319795" y="1756605"/>
              <a:ext cx="2561440" cy="352272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720" name="Google Shape;4720;p72"/>
            <p:cNvPicPr preferRelativeResize="0"/>
            <p:nvPr/>
          </p:nvPicPr>
          <p:blipFill rotWithShape="1">
            <a:blip r:embed="rId6">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4721" name="Google Shape;4721;p72"/>
          <p:cNvGrpSpPr/>
          <p:nvPr/>
        </p:nvGrpSpPr>
        <p:grpSpPr>
          <a:xfrm rot="-608814">
            <a:off x="6809111" y="8127188"/>
            <a:ext cx="2561440" cy="3522720"/>
            <a:chOff x="6319795" y="1756605"/>
            <a:chExt cx="2561440" cy="3522720"/>
          </a:xfrm>
        </p:grpSpPr>
        <p:sp>
          <p:nvSpPr>
            <p:cNvPr id="4722" name="Google Shape;4722;p72"/>
            <p:cNvSpPr/>
            <p:nvPr/>
          </p:nvSpPr>
          <p:spPr>
            <a:xfrm>
              <a:off x="6319795" y="1756605"/>
              <a:ext cx="2561440" cy="352272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723" name="Google Shape;4723;p72"/>
            <p:cNvPicPr preferRelativeResize="0"/>
            <p:nvPr/>
          </p:nvPicPr>
          <p:blipFill rotWithShape="1">
            <a:blip r:embed="rId7">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4724" name="Google Shape;4724;p72"/>
          <p:cNvPicPr preferRelativeResize="0"/>
          <p:nvPr/>
        </p:nvPicPr>
        <p:blipFill rotWithShape="1">
          <a:blip r:embed="rId5">
            <a:alphaModFix/>
          </a:blip>
          <a:srcRect l="16248" t="20781" r="18084" b="21149"/>
          <a:stretch/>
        </p:blipFill>
        <p:spPr>
          <a:xfrm rot="-1555727">
            <a:off x="6111747" y="10632908"/>
            <a:ext cx="1579360" cy="1396655"/>
          </a:xfrm>
          <a:prstGeom prst="rect">
            <a:avLst/>
          </a:prstGeom>
          <a:noFill/>
          <a:ln>
            <a:noFill/>
          </a:ln>
          <a:effectLst>
            <a:outerShdw blurRad="50800" dist="38100" algn="l" rotWithShape="0">
              <a:srgbClr val="83B9D1">
                <a:alpha val="65882"/>
              </a:srgbClr>
            </a:outerShdw>
          </a:effectLst>
        </p:spPr>
      </p:pic>
      <p:pic>
        <p:nvPicPr>
          <p:cNvPr id="4725" name="Google Shape;4725;p72"/>
          <p:cNvPicPr preferRelativeResize="0"/>
          <p:nvPr/>
        </p:nvPicPr>
        <p:blipFill rotWithShape="1">
          <a:blip r:embed="rId5">
            <a:alphaModFix/>
          </a:blip>
          <a:srcRect l="16248" t="20781" r="18084" b="21149"/>
          <a:stretch/>
        </p:blipFill>
        <p:spPr>
          <a:xfrm rot="1590004">
            <a:off x="10049736" y="11016330"/>
            <a:ext cx="1579360" cy="1396655"/>
          </a:xfrm>
          <a:prstGeom prst="rect">
            <a:avLst/>
          </a:prstGeom>
          <a:noFill/>
          <a:ln>
            <a:noFill/>
          </a:ln>
          <a:effectLst>
            <a:outerShdw blurRad="50800" dist="38100" algn="l" rotWithShape="0">
              <a:srgbClr val="83B9D1">
                <a:alpha val="65882"/>
              </a:srgbClr>
            </a:outerShdw>
          </a:effectLst>
        </p:spPr>
      </p:pic>
      <p:grpSp>
        <p:nvGrpSpPr>
          <p:cNvPr id="4726" name="Google Shape;4726;p72"/>
          <p:cNvGrpSpPr/>
          <p:nvPr/>
        </p:nvGrpSpPr>
        <p:grpSpPr>
          <a:xfrm>
            <a:off x="32455" y="6905108"/>
            <a:ext cx="11982372" cy="6237164"/>
            <a:chOff x="88118" y="11098070"/>
            <a:chExt cx="11982372" cy="6237164"/>
          </a:xfrm>
        </p:grpSpPr>
        <p:sp>
          <p:nvSpPr>
            <p:cNvPr id="4727" name="Google Shape;4727;p72"/>
            <p:cNvSpPr/>
            <p:nvPr/>
          </p:nvSpPr>
          <p:spPr>
            <a:xfrm>
              <a:off x="88118" y="11098070"/>
              <a:ext cx="11982372" cy="6237164"/>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28" name="Google Shape;4728;p72"/>
            <p:cNvSpPr txBox="1"/>
            <p:nvPr/>
          </p:nvSpPr>
          <p:spPr>
            <a:xfrm>
              <a:off x="4766715" y="11190981"/>
              <a:ext cx="265857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B0F0"/>
                  </a:solidFill>
                  <a:latin typeface="Arial"/>
                  <a:ea typeface="Arial"/>
                  <a:cs typeface="Arial"/>
                  <a:sym typeface="Arial"/>
                </a:rPr>
                <a:t>NỘI DUNG 3</a:t>
              </a:r>
              <a:endParaRPr sz="2800">
                <a:solidFill>
                  <a:srgbClr val="00B0F0"/>
                </a:solidFill>
                <a:latin typeface="Arial"/>
                <a:ea typeface="Arial"/>
                <a:cs typeface="Arial"/>
                <a:sym typeface="Arial"/>
              </a:endParaRPr>
            </a:p>
          </p:txBody>
        </p:sp>
      </p:grpSp>
      <p:pic>
        <p:nvPicPr>
          <p:cNvPr id="4729" name="Google Shape;4729;p72"/>
          <p:cNvPicPr preferRelativeResize="0"/>
          <p:nvPr/>
        </p:nvPicPr>
        <p:blipFill rotWithShape="1">
          <a:blip r:embed="rId8">
            <a:alphaModFix/>
          </a:blip>
          <a:srcRect/>
          <a:stretch/>
        </p:blipFill>
        <p:spPr>
          <a:xfrm rot="6438773">
            <a:off x="-589505" y="8244090"/>
            <a:ext cx="2890128" cy="2093820"/>
          </a:xfrm>
          <a:prstGeom prst="rect">
            <a:avLst/>
          </a:prstGeom>
          <a:noFill/>
          <a:ln>
            <a:noFill/>
          </a:ln>
        </p:spPr>
      </p:pic>
      <p:pic>
        <p:nvPicPr>
          <p:cNvPr id="4730" name="Google Shape;4730;p72"/>
          <p:cNvPicPr preferRelativeResize="0"/>
          <p:nvPr/>
        </p:nvPicPr>
        <p:blipFill rotWithShape="1">
          <a:blip r:embed="rId9">
            <a:alphaModFix/>
          </a:blip>
          <a:srcRect/>
          <a:stretch/>
        </p:blipFill>
        <p:spPr>
          <a:xfrm rot="865298">
            <a:off x="10188224" y="10827913"/>
            <a:ext cx="1791365" cy="1641814"/>
          </a:xfrm>
          <a:prstGeom prst="rect">
            <a:avLst/>
          </a:prstGeom>
          <a:noFill/>
          <a:ln>
            <a:noFill/>
          </a:ln>
        </p:spPr>
      </p:pic>
      <p:grpSp>
        <p:nvGrpSpPr>
          <p:cNvPr id="4731" name="Google Shape;4731;p72"/>
          <p:cNvGrpSpPr/>
          <p:nvPr/>
        </p:nvGrpSpPr>
        <p:grpSpPr>
          <a:xfrm>
            <a:off x="515625" y="7810383"/>
            <a:ext cx="1801030" cy="1832535"/>
            <a:chOff x="330393" y="1501043"/>
            <a:chExt cx="2168881" cy="2168881"/>
          </a:xfrm>
        </p:grpSpPr>
        <p:sp>
          <p:nvSpPr>
            <p:cNvPr id="4732" name="Google Shape;4732;p72"/>
            <p:cNvSpPr/>
            <p:nvPr/>
          </p:nvSpPr>
          <p:spPr>
            <a:xfrm>
              <a:off x="330393" y="1501043"/>
              <a:ext cx="2168881" cy="2168881"/>
            </a:xfrm>
            <a:prstGeom prst="ellipse">
              <a:avLst/>
            </a:prstGeom>
            <a:solidFill>
              <a:schemeClr val="lt1"/>
            </a:solidFill>
            <a:ln w="38100" cap="flat" cmpd="sng">
              <a:solidFill>
                <a:srgbClr val="1E4E79"/>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733" name="Google Shape;4733;p72" descr="Prohibido tirar basura con relleno sólido"/>
            <p:cNvPicPr preferRelativeResize="0"/>
            <p:nvPr/>
          </p:nvPicPr>
          <p:blipFill rotWithShape="1">
            <a:blip r:embed="rId10">
              <a:alphaModFix/>
            </a:blip>
            <a:srcRect/>
            <a:stretch/>
          </p:blipFill>
          <p:spPr>
            <a:xfrm>
              <a:off x="669121" y="1742207"/>
              <a:ext cx="1503396" cy="1503396"/>
            </a:xfrm>
            <a:prstGeom prst="rect">
              <a:avLst/>
            </a:prstGeom>
            <a:noFill/>
            <a:ln>
              <a:noFill/>
            </a:ln>
          </p:spPr>
        </p:pic>
      </p:grpSp>
      <p:grpSp>
        <p:nvGrpSpPr>
          <p:cNvPr id="4734" name="Google Shape;4734;p72"/>
          <p:cNvGrpSpPr/>
          <p:nvPr/>
        </p:nvGrpSpPr>
        <p:grpSpPr>
          <a:xfrm>
            <a:off x="3373236" y="9812511"/>
            <a:ext cx="1738141" cy="1703351"/>
            <a:chOff x="3034767" y="3312532"/>
            <a:chExt cx="2168881" cy="2168881"/>
          </a:xfrm>
        </p:grpSpPr>
        <p:sp>
          <p:nvSpPr>
            <p:cNvPr id="4735" name="Google Shape;4735;p72"/>
            <p:cNvSpPr/>
            <p:nvPr/>
          </p:nvSpPr>
          <p:spPr>
            <a:xfrm>
              <a:off x="3034767" y="3312532"/>
              <a:ext cx="2168881" cy="2168881"/>
            </a:xfrm>
            <a:prstGeom prst="ellipse">
              <a:avLst/>
            </a:prstGeom>
            <a:solidFill>
              <a:schemeClr val="lt1"/>
            </a:solidFill>
            <a:ln w="38100" cap="flat" cmpd="sng">
              <a:solidFill>
                <a:srgbClr val="1E4E79"/>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736" name="Google Shape;4736;p72" descr="Narración contorno"/>
            <p:cNvPicPr preferRelativeResize="0"/>
            <p:nvPr/>
          </p:nvPicPr>
          <p:blipFill rotWithShape="1">
            <a:blip r:embed="rId11">
              <a:alphaModFix/>
            </a:blip>
            <a:srcRect/>
            <a:stretch/>
          </p:blipFill>
          <p:spPr>
            <a:xfrm>
              <a:off x="3437126" y="3717855"/>
              <a:ext cx="1384804" cy="1384804"/>
            </a:xfrm>
            <a:prstGeom prst="rect">
              <a:avLst/>
            </a:prstGeom>
            <a:noFill/>
            <a:ln>
              <a:noFill/>
            </a:ln>
          </p:spPr>
        </p:pic>
      </p:grpSp>
      <p:grpSp>
        <p:nvGrpSpPr>
          <p:cNvPr id="4737" name="Google Shape;4737;p72"/>
          <p:cNvGrpSpPr/>
          <p:nvPr/>
        </p:nvGrpSpPr>
        <p:grpSpPr>
          <a:xfrm>
            <a:off x="6484518" y="7778585"/>
            <a:ext cx="1721475" cy="1698059"/>
            <a:chOff x="6129874" y="1708182"/>
            <a:chExt cx="2168881" cy="2168881"/>
          </a:xfrm>
        </p:grpSpPr>
        <p:sp>
          <p:nvSpPr>
            <p:cNvPr id="4738" name="Google Shape;4738;p72"/>
            <p:cNvSpPr/>
            <p:nvPr/>
          </p:nvSpPr>
          <p:spPr>
            <a:xfrm>
              <a:off x="6129874" y="1708182"/>
              <a:ext cx="2168881" cy="2168881"/>
            </a:xfrm>
            <a:prstGeom prst="ellipse">
              <a:avLst/>
            </a:prstGeom>
            <a:solidFill>
              <a:schemeClr val="lt1"/>
            </a:solidFill>
            <a:ln w="38100" cap="flat" cmpd="sng">
              <a:solidFill>
                <a:srgbClr val="1E4E79"/>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739" name="Google Shape;4739;p72" descr="Cuchillo y tenedor con relleno sólido"/>
            <p:cNvPicPr preferRelativeResize="0"/>
            <p:nvPr/>
          </p:nvPicPr>
          <p:blipFill rotWithShape="1">
            <a:blip r:embed="rId12">
              <a:alphaModFix/>
            </a:blip>
            <a:srcRect/>
            <a:stretch/>
          </p:blipFill>
          <p:spPr>
            <a:xfrm>
              <a:off x="6562868" y="2137310"/>
              <a:ext cx="1306103" cy="1306103"/>
            </a:xfrm>
            <a:prstGeom prst="rect">
              <a:avLst/>
            </a:prstGeom>
            <a:noFill/>
            <a:ln>
              <a:noFill/>
            </a:ln>
          </p:spPr>
        </p:pic>
      </p:grpSp>
      <p:grpSp>
        <p:nvGrpSpPr>
          <p:cNvPr id="4740" name="Google Shape;4740;p72"/>
          <p:cNvGrpSpPr/>
          <p:nvPr/>
        </p:nvGrpSpPr>
        <p:grpSpPr>
          <a:xfrm>
            <a:off x="9639852" y="9489129"/>
            <a:ext cx="1677309" cy="1633810"/>
            <a:chOff x="9173096" y="3082920"/>
            <a:chExt cx="2168881" cy="2168881"/>
          </a:xfrm>
        </p:grpSpPr>
        <p:sp>
          <p:nvSpPr>
            <p:cNvPr id="4741" name="Google Shape;4741;p72"/>
            <p:cNvSpPr/>
            <p:nvPr/>
          </p:nvSpPr>
          <p:spPr>
            <a:xfrm>
              <a:off x="9173096" y="3082920"/>
              <a:ext cx="2168881" cy="2168881"/>
            </a:xfrm>
            <a:prstGeom prst="ellipse">
              <a:avLst/>
            </a:prstGeom>
            <a:solidFill>
              <a:schemeClr val="lt1"/>
            </a:solidFill>
            <a:ln w="38100" cap="flat" cmpd="sng">
              <a:solidFill>
                <a:srgbClr val="1E4E79"/>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742" name="Google Shape;4742;p72" descr="Planta con raíces con relleno sólido"/>
            <p:cNvPicPr preferRelativeResize="0"/>
            <p:nvPr/>
          </p:nvPicPr>
          <p:blipFill rotWithShape="1">
            <a:blip r:embed="rId13">
              <a:alphaModFix/>
            </a:blip>
            <a:srcRect/>
            <a:stretch/>
          </p:blipFill>
          <p:spPr>
            <a:xfrm>
              <a:off x="9507444" y="3428947"/>
              <a:ext cx="1503396" cy="1503396"/>
            </a:xfrm>
            <a:prstGeom prst="rect">
              <a:avLst/>
            </a:prstGeom>
            <a:noFill/>
            <a:ln>
              <a:noFill/>
            </a:ln>
          </p:spPr>
        </p:pic>
      </p:grpSp>
      <p:sp>
        <p:nvSpPr>
          <p:cNvPr id="4743" name="Google Shape;4743;p72"/>
          <p:cNvSpPr/>
          <p:nvPr/>
        </p:nvSpPr>
        <p:spPr>
          <a:xfrm>
            <a:off x="251168" y="9773056"/>
            <a:ext cx="2412723" cy="1584360"/>
          </a:xfrm>
          <a:prstGeom prst="roundRect">
            <a:avLst>
              <a:gd name="adj" fmla="val 16667"/>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Text text text text text text text text text text text text text text text text text</a:t>
            </a:r>
            <a:endParaRPr sz="1800">
              <a:solidFill>
                <a:schemeClr val="dk1"/>
              </a:solidFill>
              <a:latin typeface="Calibri"/>
              <a:ea typeface="Calibri"/>
              <a:cs typeface="Calibri"/>
              <a:sym typeface="Calibri"/>
            </a:endParaRPr>
          </a:p>
        </p:txBody>
      </p:sp>
      <p:sp>
        <p:nvSpPr>
          <p:cNvPr id="4744" name="Google Shape;4744;p72"/>
          <p:cNvSpPr/>
          <p:nvPr/>
        </p:nvSpPr>
        <p:spPr>
          <a:xfrm>
            <a:off x="2911863" y="7791535"/>
            <a:ext cx="2632953" cy="1793959"/>
          </a:xfrm>
          <a:prstGeom prst="roundRect">
            <a:avLst>
              <a:gd name="adj" fmla="val 16667"/>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Text text text text text text text text text text text text text text text text text</a:t>
            </a:r>
            <a:endParaRPr sz="1800">
              <a:solidFill>
                <a:schemeClr val="dk1"/>
              </a:solidFill>
              <a:latin typeface="Calibri"/>
              <a:ea typeface="Calibri"/>
              <a:cs typeface="Calibri"/>
              <a:sym typeface="Calibri"/>
            </a:endParaRPr>
          </a:p>
        </p:txBody>
      </p:sp>
      <p:sp>
        <p:nvSpPr>
          <p:cNvPr id="4745" name="Google Shape;4745;p72"/>
          <p:cNvSpPr/>
          <p:nvPr/>
        </p:nvSpPr>
        <p:spPr>
          <a:xfrm>
            <a:off x="8841420" y="7584010"/>
            <a:ext cx="2979243" cy="1736160"/>
          </a:xfrm>
          <a:prstGeom prst="roundRect">
            <a:avLst>
              <a:gd name="adj" fmla="val 16667"/>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Text text text text text text text text text text text text text text text text text</a:t>
            </a:r>
            <a:endParaRPr sz="1800">
              <a:solidFill>
                <a:schemeClr val="dk1"/>
              </a:solidFill>
              <a:latin typeface="Calibri"/>
              <a:ea typeface="Calibri"/>
              <a:cs typeface="Calibri"/>
              <a:sym typeface="Calibri"/>
            </a:endParaRPr>
          </a:p>
        </p:txBody>
      </p:sp>
      <p:sp>
        <p:nvSpPr>
          <p:cNvPr id="4746" name="Google Shape;4746;p72"/>
          <p:cNvSpPr/>
          <p:nvPr/>
        </p:nvSpPr>
        <p:spPr>
          <a:xfrm>
            <a:off x="5987201" y="9636626"/>
            <a:ext cx="2709769" cy="1597052"/>
          </a:xfrm>
          <a:prstGeom prst="roundRect">
            <a:avLst>
              <a:gd name="adj" fmla="val 16667"/>
            </a:avLst>
          </a:prstGeom>
          <a:solidFill>
            <a:srgbClr val="DDEAF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Text text text text text text text text text text text text text text text text text</a:t>
            </a:r>
            <a:endParaRPr sz="1800">
              <a:solidFill>
                <a:schemeClr val="dk1"/>
              </a:solidFill>
              <a:latin typeface="Calibri"/>
              <a:ea typeface="Calibri"/>
              <a:cs typeface="Calibri"/>
              <a:sym typeface="Calibri"/>
            </a:endParaRPr>
          </a:p>
        </p:txBody>
      </p:sp>
      <p:sp>
        <p:nvSpPr>
          <p:cNvPr id="4747" name="Google Shape;4747;p72"/>
          <p:cNvSpPr/>
          <p:nvPr/>
        </p:nvSpPr>
        <p:spPr>
          <a:xfrm>
            <a:off x="5992469" y="12051797"/>
            <a:ext cx="6304600" cy="634956"/>
          </a:xfrm>
          <a:custGeom>
            <a:avLst/>
            <a:gdLst/>
            <a:ahLst/>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cap="flat" cmpd="sng">
            <a:solidFill>
              <a:srgbClr val="DDEAF6"/>
            </a:solidFill>
            <a:prstDash val="dash"/>
            <a:miter lim="800000"/>
            <a:headEnd type="none" w="sm" len="sm"/>
            <a:tailEnd type="none" w="sm" len="sm"/>
          </a:ln>
          <a:effectLst>
            <a:outerShdw blurRad="50800" dist="88900" dir="3960000" sx="99000" sy="99000" algn="tl" rotWithShape="0">
              <a:srgbClr val="774F27">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48" name="Google Shape;4748;p72"/>
          <p:cNvSpPr txBox="1"/>
          <p:nvPr/>
        </p:nvSpPr>
        <p:spPr>
          <a:xfrm>
            <a:off x="92611" y="11626712"/>
            <a:ext cx="449296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DDEAF6"/>
                </a:solidFill>
                <a:latin typeface="Lobster"/>
                <a:ea typeface="Lobster"/>
                <a:cs typeface="Lobster"/>
                <a:sym typeface="Lobster"/>
              </a:rPr>
              <a:t>Nội dung 3</a:t>
            </a:r>
            <a:endParaRPr/>
          </a:p>
        </p:txBody>
      </p:sp>
      <p:pic>
        <p:nvPicPr>
          <p:cNvPr id="4749" name="Google Shape;4749;p72" descr="Enviar contorno"/>
          <p:cNvPicPr preferRelativeResize="0"/>
          <p:nvPr/>
        </p:nvPicPr>
        <p:blipFill rotWithShape="1">
          <a:blip r:embed="rId14">
            <a:alphaModFix/>
          </a:blip>
          <a:srcRect/>
          <a:stretch/>
        </p:blipFill>
        <p:spPr>
          <a:xfrm rot="992769">
            <a:off x="4294061" y="11719419"/>
            <a:ext cx="1153669" cy="1153669"/>
          </a:xfrm>
          <a:prstGeom prst="rect">
            <a:avLst/>
          </a:prstGeom>
          <a:noFill/>
          <a:ln>
            <a:noFill/>
          </a:ln>
        </p:spPr>
      </p:pic>
      <p:pic>
        <p:nvPicPr>
          <p:cNvPr id="4750" name="Google Shape;4750;p72" descr="Enviar contorno"/>
          <p:cNvPicPr preferRelativeResize="0"/>
          <p:nvPr/>
        </p:nvPicPr>
        <p:blipFill rotWithShape="1">
          <a:blip r:embed="rId14">
            <a:alphaModFix/>
          </a:blip>
          <a:srcRect/>
          <a:stretch/>
        </p:blipFill>
        <p:spPr>
          <a:xfrm rot="-244306" flipH="1">
            <a:off x="5551506" y="11463298"/>
            <a:ext cx="1052610" cy="1052610"/>
          </a:xfrm>
          <a:prstGeom prst="rect">
            <a:avLst/>
          </a:prstGeom>
          <a:noFill/>
          <a:ln>
            <a:noFill/>
          </a:ln>
        </p:spPr>
      </p:pic>
      <p:grpSp>
        <p:nvGrpSpPr>
          <p:cNvPr id="4751" name="Google Shape;4751;p72"/>
          <p:cNvGrpSpPr/>
          <p:nvPr/>
        </p:nvGrpSpPr>
        <p:grpSpPr>
          <a:xfrm>
            <a:off x="88118" y="6913496"/>
            <a:ext cx="11982372" cy="6237164"/>
            <a:chOff x="88118" y="14071559"/>
            <a:chExt cx="11982372" cy="6237164"/>
          </a:xfrm>
        </p:grpSpPr>
        <p:sp>
          <p:nvSpPr>
            <p:cNvPr id="4752" name="Google Shape;4752;p72"/>
            <p:cNvSpPr/>
            <p:nvPr/>
          </p:nvSpPr>
          <p:spPr>
            <a:xfrm>
              <a:off x="88118" y="14071559"/>
              <a:ext cx="11982372" cy="6237164"/>
            </a:xfrm>
            <a:custGeom>
              <a:avLst/>
              <a:gdLst/>
              <a:ahLst/>
              <a:cxnLst/>
              <a:rect l="l" t="t" r="r" b="b"/>
              <a:pathLst>
                <a:path w="11982372" h="6668510" extrusionOk="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3" name="Google Shape;4753;p72"/>
            <p:cNvSpPr txBox="1"/>
            <p:nvPr/>
          </p:nvSpPr>
          <p:spPr>
            <a:xfrm>
              <a:off x="7108792" y="14152304"/>
              <a:ext cx="265857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B0F0"/>
                  </a:solidFill>
                  <a:latin typeface="Arial"/>
                  <a:ea typeface="Arial"/>
                  <a:cs typeface="Arial"/>
                  <a:sym typeface="Arial"/>
                </a:rPr>
                <a:t>NỘI DUNG 4</a:t>
              </a:r>
              <a:endParaRPr sz="2800">
                <a:solidFill>
                  <a:srgbClr val="00B0F0"/>
                </a:solidFill>
                <a:latin typeface="Arial"/>
                <a:ea typeface="Arial"/>
                <a:cs typeface="Arial"/>
                <a:sym typeface="Arial"/>
              </a:endParaRPr>
            </a:p>
          </p:txBody>
        </p:sp>
      </p:grpSp>
      <p:grpSp>
        <p:nvGrpSpPr>
          <p:cNvPr id="4754" name="Google Shape;4754;p72"/>
          <p:cNvGrpSpPr/>
          <p:nvPr/>
        </p:nvGrpSpPr>
        <p:grpSpPr>
          <a:xfrm>
            <a:off x="676110" y="7991775"/>
            <a:ext cx="4567816" cy="4686637"/>
            <a:chOff x="676110" y="1682435"/>
            <a:chExt cx="4567816" cy="4686637"/>
          </a:xfrm>
        </p:grpSpPr>
        <p:grpSp>
          <p:nvGrpSpPr>
            <p:cNvPr id="4755" name="Google Shape;4755;p72"/>
            <p:cNvGrpSpPr/>
            <p:nvPr/>
          </p:nvGrpSpPr>
          <p:grpSpPr>
            <a:xfrm>
              <a:off x="676110" y="1682435"/>
              <a:ext cx="4567816" cy="4686637"/>
              <a:chOff x="676110" y="1682435"/>
              <a:chExt cx="4567816" cy="4686637"/>
            </a:xfrm>
          </p:grpSpPr>
          <p:sp>
            <p:nvSpPr>
              <p:cNvPr id="4756" name="Google Shape;4756;p72"/>
              <p:cNvSpPr/>
              <p:nvPr/>
            </p:nvSpPr>
            <p:spPr>
              <a:xfrm>
                <a:off x="676110" y="1682435"/>
                <a:ext cx="4567816" cy="4686637"/>
              </a:xfrm>
              <a:prstGeom prst="rect">
                <a:avLst/>
              </a:prstGeom>
              <a:solidFill>
                <a:schemeClr val="lt1"/>
              </a:solid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7" name="Google Shape;4757;p72"/>
              <p:cNvSpPr/>
              <p:nvPr/>
            </p:nvSpPr>
            <p:spPr>
              <a:xfrm>
                <a:off x="998419" y="1914780"/>
                <a:ext cx="4021064" cy="3414722"/>
              </a:xfrm>
              <a:prstGeom prst="rect">
                <a:avLst/>
              </a:prstGeom>
              <a:blipFill rotWithShape="1">
                <a:blip r:embed="rId15">
                  <a:alphaModFix/>
                </a:blip>
                <a:stretch>
                  <a:fillRect t="-77297" b="-77297"/>
                </a:stretch>
              </a:blipFill>
              <a:ln w="2857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4758" name="Google Shape;4758;p72"/>
            <p:cNvPicPr preferRelativeResize="0"/>
            <p:nvPr/>
          </p:nvPicPr>
          <p:blipFill rotWithShape="1">
            <a:blip r:embed="rId16">
              <a:alphaModFix/>
            </a:blip>
            <a:srcRect/>
            <a:stretch/>
          </p:blipFill>
          <p:spPr>
            <a:xfrm>
              <a:off x="924013" y="5459186"/>
              <a:ext cx="4129639" cy="793707"/>
            </a:xfrm>
            <a:prstGeom prst="rect">
              <a:avLst/>
            </a:prstGeom>
            <a:noFill/>
            <a:ln>
              <a:noFill/>
            </a:ln>
          </p:spPr>
        </p:pic>
        <p:sp>
          <p:nvSpPr>
            <p:cNvPr id="4759" name="Google Shape;4759;p72"/>
            <p:cNvSpPr txBox="1"/>
            <p:nvPr/>
          </p:nvSpPr>
          <p:spPr>
            <a:xfrm>
              <a:off x="1796750" y="5483348"/>
              <a:ext cx="323879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00B0F0"/>
                  </a:solidFill>
                  <a:latin typeface="Lobster"/>
                  <a:ea typeface="Lobster"/>
                  <a:cs typeface="Lobster"/>
                  <a:sym typeface="Lobster"/>
                </a:rPr>
                <a:t>Nội dung 4</a:t>
              </a:r>
              <a:endParaRPr sz="4000">
                <a:solidFill>
                  <a:srgbClr val="00B0F0"/>
                </a:solidFill>
                <a:latin typeface="Lobster"/>
                <a:ea typeface="Lobster"/>
                <a:cs typeface="Lobster"/>
                <a:sym typeface="Lobster"/>
              </a:endParaRPr>
            </a:p>
          </p:txBody>
        </p:sp>
      </p:grpSp>
      <p:pic>
        <p:nvPicPr>
          <p:cNvPr id="4760" name="Google Shape;4760;p72"/>
          <p:cNvPicPr preferRelativeResize="0"/>
          <p:nvPr/>
        </p:nvPicPr>
        <p:blipFill rotWithShape="1">
          <a:blip r:embed="rId17">
            <a:alphaModFix/>
          </a:blip>
          <a:srcRect/>
          <a:stretch/>
        </p:blipFill>
        <p:spPr>
          <a:xfrm>
            <a:off x="4069334" y="7515974"/>
            <a:ext cx="1731823" cy="1381128"/>
          </a:xfrm>
          <a:prstGeom prst="rect">
            <a:avLst/>
          </a:prstGeom>
          <a:noFill/>
          <a:ln>
            <a:noFill/>
          </a:ln>
        </p:spPr>
      </p:pic>
      <p:pic>
        <p:nvPicPr>
          <p:cNvPr id="4761" name="Google Shape;4761;p72"/>
          <p:cNvPicPr preferRelativeResize="0"/>
          <p:nvPr/>
        </p:nvPicPr>
        <p:blipFill rotWithShape="1">
          <a:blip r:embed="rId18">
            <a:alphaModFix/>
          </a:blip>
          <a:srcRect/>
          <a:stretch/>
        </p:blipFill>
        <p:spPr>
          <a:xfrm rot="5400000">
            <a:off x="-403635" y="10529003"/>
            <a:ext cx="2495842" cy="1808171"/>
          </a:xfrm>
          <a:prstGeom prst="rect">
            <a:avLst/>
          </a:prstGeom>
          <a:noFill/>
          <a:ln>
            <a:noFill/>
          </a:ln>
        </p:spPr>
      </p:pic>
      <p:pic>
        <p:nvPicPr>
          <p:cNvPr id="4762" name="Google Shape;4762;p72"/>
          <p:cNvPicPr preferRelativeResize="0"/>
          <p:nvPr/>
        </p:nvPicPr>
        <p:blipFill rotWithShape="1">
          <a:blip r:embed="rId19">
            <a:alphaModFix/>
          </a:blip>
          <a:srcRect/>
          <a:stretch/>
        </p:blipFill>
        <p:spPr>
          <a:xfrm>
            <a:off x="4466065" y="11697157"/>
            <a:ext cx="1342851" cy="1384382"/>
          </a:xfrm>
          <a:prstGeom prst="rect">
            <a:avLst/>
          </a:prstGeom>
          <a:noFill/>
          <a:ln>
            <a:noFill/>
          </a:ln>
        </p:spPr>
      </p:pic>
      <p:sp>
        <p:nvSpPr>
          <p:cNvPr id="4763" name="Google Shape;4763;p72"/>
          <p:cNvSpPr txBox="1"/>
          <p:nvPr/>
        </p:nvSpPr>
        <p:spPr>
          <a:xfrm>
            <a:off x="5852996" y="8469828"/>
            <a:ext cx="5565919" cy="35394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4764" name="Google Shape;4764;p72"/>
          <p:cNvPicPr preferRelativeResize="0"/>
          <p:nvPr/>
        </p:nvPicPr>
        <p:blipFill rotWithShape="1">
          <a:blip r:embed="rId20">
            <a:alphaModFix/>
          </a:blip>
          <a:srcRect/>
          <a:stretch/>
        </p:blipFill>
        <p:spPr>
          <a:xfrm rot="6202905">
            <a:off x="9957846" y="11122705"/>
            <a:ext cx="2377008" cy="1378664"/>
          </a:xfrm>
          <a:prstGeom prst="rect">
            <a:avLst/>
          </a:prstGeom>
          <a:noFill/>
          <a:ln>
            <a:noFill/>
          </a:ln>
        </p:spPr>
      </p:pic>
      <p:grpSp>
        <p:nvGrpSpPr>
          <p:cNvPr id="4765" name="Google Shape;4765;p72"/>
          <p:cNvGrpSpPr/>
          <p:nvPr/>
        </p:nvGrpSpPr>
        <p:grpSpPr>
          <a:xfrm>
            <a:off x="179826" y="6912526"/>
            <a:ext cx="12106309" cy="6237164"/>
            <a:chOff x="-135709" y="20308723"/>
            <a:chExt cx="12106309" cy="6237164"/>
          </a:xfrm>
        </p:grpSpPr>
        <p:sp>
          <p:nvSpPr>
            <p:cNvPr id="4766" name="Google Shape;4766;p72"/>
            <p:cNvSpPr/>
            <p:nvPr/>
          </p:nvSpPr>
          <p:spPr>
            <a:xfrm>
              <a:off x="-135709" y="20308723"/>
              <a:ext cx="11982372" cy="6237164"/>
            </a:xfrm>
            <a:custGeom>
              <a:avLst/>
              <a:gdLst/>
              <a:ahLst/>
              <a:cxnLst/>
              <a:rect l="l" t="t" r="r" b="b"/>
              <a:pathLst>
                <a:path w="11982372" h="6668510" extrusionOk="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7" name="Google Shape;4767;p72"/>
            <p:cNvSpPr txBox="1"/>
            <p:nvPr/>
          </p:nvSpPr>
          <p:spPr>
            <a:xfrm>
              <a:off x="9312030" y="20439646"/>
              <a:ext cx="265857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B0F0"/>
                  </a:solidFill>
                  <a:latin typeface="Arial"/>
                  <a:ea typeface="Arial"/>
                  <a:cs typeface="Arial"/>
                  <a:sym typeface="Arial"/>
                </a:rPr>
                <a:t>NỘI DUNG 5</a:t>
              </a:r>
              <a:endParaRPr sz="2800">
                <a:solidFill>
                  <a:srgbClr val="00B0F0"/>
                </a:solidFill>
                <a:latin typeface="Arial"/>
                <a:ea typeface="Arial"/>
                <a:cs typeface="Arial"/>
                <a:sym typeface="Arial"/>
              </a:endParaRPr>
            </a:p>
          </p:txBody>
        </p:sp>
      </p:grpSp>
      <p:sp>
        <p:nvSpPr>
          <p:cNvPr id="4768" name="Google Shape;4768;p72"/>
          <p:cNvSpPr/>
          <p:nvPr/>
        </p:nvSpPr>
        <p:spPr>
          <a:xfrm>
            <a:off x="405339" y="7659727"/>
            <a:ext cx="11414486" cy="5273614"/>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9" name="Google Shape;4769;p72"/>
          <p:cNvSpPr txBox="1"/>
          <p:nvPr/>
        </p:nvSpPr>
        <p:spPr>
          <a:xfrm>
            <a:off x="1972983" y="7832728"/>
            <a:ext cx="836632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a:solidFill>
                  <a:srgbClr val="EAEFD9"/>
                </a:solidFill>
                <a:latin typeface="Lobster"/>
                <a:ea typeface="Lobster"/>
                <a:cs typeface="Lobster"/>
                <a:sym typeface="Lobster"/>
              </a:rPr>
              <a:t>Kết luận</a:t>
            </a:r>
            <a:endParaRPr/>
          </a:p>
        </p:txBody>
      </p:sp>
      <p:sp>
        <p:nvSpPr>
          <p:cNvPr id="4770" name="Google Shape;4770;p72"/>
          <p:cNvSpPr txBox="1"/>
          <p:nvPr/>
        </p:nvSpPr>
        <p:spPr>
          <a:xfrm>
            <a:off x="975609" y="9084027"/>
            <a:ext cx="10545583" cy="255454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grpSp>
        <p:nvGrpSpPr>
          <p:cNvPr id="4771" name="Google Shape;4771;p72"/>
          <p:cNvGrpSpPr/>
          <p:nvPr/>
        </p:nvGrpSpPr>
        <p:grpSpPr>
          <a:xfrm rot="-6734438">
            <a:off x="9782260" y="4082925"/>
            <a:ext cx="966306" cy="911231"/>
            <a:chOff x="6406910" y="4022527"/>
            <a:chExt cx="3309480" cy="3033725"/>
          </a:xfrm>
        </p:grpSpPr>
        <p:sp>
          <p:nvSpPr>
            <p:cNvPr id="4772" name="Google Shape;4772;p72"/>
            <p:cNvSpPr/>
            <p:nvPr/>
          </p:nvSpPr>
          <p:spPr>
            <a:xfrm>
              <a:off x="7001344" y="5547246"/>
              <a:ext cx="1164696" cy="1443321"/>
            </a:xfrm>
            <a:custGeom>
              <a:avLst/>
              <a:gdLst/>
              <a:ahLst/>
              <a:cxnLst/>
              <a:rect l="l" t="t" r="r" b="b"/>
              <a:pathLst>
                <a:path w="1164696" h="1443321" extrusionOk="0">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3" name="Google Shape;4773;p72"/>
            <p:cNvSpPr/>
            <p:nvPr/>
          </p:nvSpPr>
          <p:spPr>
            <a:xfrm>
              <a:off x="7951989" y="4088203"/>
              <a:ext cx="1164709" cy="1443355"/>
            </a:xfrm>
            <a:custGeom>
              <a:avLst/>
              <a:gdLst/>
              <a:ahLst/>
              <a:cxnLst/>
              <a:rect l="l" t="t" r="r" b="b"/>
              <a:pathLst>
                <a:path w="1164709" h="1443355" extrusionOk="0">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4" name="Google Shape;4774;p72"/>
            <p:cNvSpPr/>
            <p:nvPr/>
          </p:nvSpPr>
          <p:spPr>
            <a:xfrm>
              <a:off x="6406910" y="5113502"/>
              <a:ext cx="1655472" cy="954570"/>
            </a:xfrm>
            <a:custGeom>
              <a:avLst/>
              <a:gdLst/>
              <a:ahLst/>
              <a:cxnLst/>
              <a:rect l="l" t="t" r="r" b="b"/>
              <a:pathLst>
                <a:path w="1655472" h="954570" extrusionOk="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5" name="Google Shape;4775;p72"/>
            <p:cNvSpPr/>
            <p:nvPr/>
          </p:nvSpPr>
          <p:spPr>
            <a:xfrm>
              <a:off x="8060923" y="5005426"/>
              <a:ext cx="1655467" cy="954563"/>
            </a:xfrm>
            <a:custGeom>
              <a:avLst/>
              <a:gdLst/>
              <a:ahLst/>
              <a:cxnLst/>
              <a:rect l="l" t="t" r="r" b="b"/>
              <a:pathLst>
                <a:path w="1655467" h="954563" extrusionOk="0">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6" name="Google Shape;4776;p72"/>
            <p:cNvSpPr/>
            <p:nvPr/>
          </p:nvSpPr>
          <p:spPr>
            <a:xfrm>
              <a:off x="7987142" y="5513861"/>
              <a:ext cx="1051657" cy="1542391"/>
            </a:xfrm>
            <a:custGeom>
              <a:avLst/>
              <a:gdLst/>
              <a:ahLst/>
              <a:cxnLst/>
              <a:rect l="l" t="t" r="r" b="b"/>
              <a:pathLst>
                <a:path w="1051657" h="1542391" extrusionOk="0">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7" name="Google Shape;4777;p72"/>
            <p:cNvSpPr/>
            <p:nvPr/>
          </p:nvSpPr>
          <p:spPr>
            <a:xfrm>
              <a:off x="7079304" y="4022527"/>
              <a:ext cx="1051638" cy="1542306"/>
            </a:xfrm>
            <a:custGeom>
              <a:avLst/>
              <a:gdLst/>
              <a:ahLst/>
              <a:cxnLst/>
              <a:rect l="l" t="t" r="r" b="b"/>
              <a:pathLst>
                <a:path w="1051638" h="1542306" extrusionOk="0">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8" name="Google Shape;4778;p72"/>
            <p:cNvSpPr/>
            <p:nvPr/>
          </p:nvSpPr>
          <p:spPr>
            <a:xfrm>
              <a:off x="7878333" y="5386033"/>
              <a:ext cx="338338" cy="337949"/>
            </a:xfrm>
            <a:custGeom>
              <a:avLst/>
              <a:gdLst/>
              <a:ahLst/>
              <a:cxnLst/>
              <a:rect l="l" t="t" r="r" b="b"/>
              <a:pathLst>
                <a:path w="338338" h="337949" extrusionOk="0">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779" name="Google Shape;4779;p72"/>
          <p:cNvGrpSpPr/>
          <p:nvPr/>
        </p:nvGrpSpPr>
        <p:grpSpPr>
          <a:xfrm rot="-6734438">
            <a:off x="2137135" y="2080706"/>
            <a:ext cx="966306" cy="911231"/>
            <a:chOff x="6406910" y="4022527"/>
            <a:chExt cx="3309480" cy="3033725"/>
          </a:xfrm>
        </p:grpSpPr>
        <p:sp>
          <p:nvSpPr>
            <p:cNvPr id="4780" name="Google Shape;4780;p72"/>
            <p:cNvSpPr/>
            <p:nvPr/>
          </p:nvSpPr>
          <p:spPr>
            <a:xfrm>
              <a:off x="7001344" y="5547246"/>
              <a:ext cx="1164696" cy="1443321"/>
            </a:xfrm>
            <a:custGeom>
              <a:avLst/>
              <a:gdLst/>
              <a:ahLst/>
              <a:cxnLst/>
              <a:rect l="l" t="t" r="r" b="b"/>
              <a:pathLst>
                <a:path w="1164696" h="1443321" extrusionOk="0">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1" name="Google Shape;4781;p72"/>
            <p:cNvSpPr/>
            <p:nvPr/>
          </p:nvSpPr>
          <p:spPr>
            <a:xfrm>
              <a:off x="7951989" y="4088203"/>
              <a:ext cx="1164709" cy="1443355"/>
            </a:xfrm>
            <a:custGeom>
              <a:avLst/>
              <a:gdLst/>
              <a:ahLst/>
              <a:cxnLst/>
              <a:rect l="l" t="t" r="r" b="b"/>
              <a:pathLst>
                <a:path w="1164709" h="1443355" extrusionOk="0">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2" name="Google Shape;4782;p72"/>
            <p:cNvSpPr/>
            <p:nvPr/>
          </p:nvSpPr>
          <p:spPr>
            <a:xfrm>
              <a:off x="6406910" y="5113502"/>
              <a:ext cx="1655472" cy="954570"/>
            </a:xfrm>
            <a:custGeom>
              <a:avLst/>
              <a:gdLst/>
              <a:ahLst/>
              <a:cxnLst/>
              <a:rect l="l" t="t" r="r" b="b"/>
              <a:pathLst>
                <a:path w="1655472" h="954570" extrusionOk="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3" name="Google Shape;4783;p72"/>
            <p:cNvSpPr/>
            <p:nvPr/>
          </p:nvSpPr>
          <p:spPr>
            <a:xfrm>
              <a:off x="8060923" y="5005426"/>
              <a:ext cx="1655467" cy="954563"/>
            </a:xfrm>
            <a:custGeom>
              <a:avLst/>
              <a:gdLst/>
              <a:ahLst/>
              <a:cxnLst/>
              <a:rect l="l" t="t" r="r" b="b"/>
              <a:pathLst>
                <a:path w="1655467" h="954563" extrusionOk="0">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4" name="Google Shape;4784;p72"/>
            <p:cNvSpPr/>
            <p:nvPr/>
          </p:nvSpPr>
          <p:spPr>
            <a:xfrm>
              <a:off x="7987142" y="5513861"/>
              <a:ext cx="1051657" cy="1542391"/>
            </a:xfrm>
            <a:custGeom>
              <a:avLst/>
              <a:gdLst/>
              <a:ahLst/>
              <a:cxnLst/>
              <a:rect l="l" t="t" r="r" b="b"/>
              <a:pathLst>
                <a:path w="1051657" h="1542391" extrusionOk="0">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5" name="Google Shape;4785;p72"/>
            <p:cNvSpPr/>
            <p:nvPr/>
          </p:nvSpPr>
          <p:spPr>
            <a:xfrm>
              <a:off x="7079304" y="4022527"/>
              <a:ext cx="1051638" cy="1542306"/>
            </a:xfrm>
            <a:custGeom>
              <a:avLst/>
              <a:gdLst/>
              <a:ahLst/>
              <a:cxnLst/>
              <a:rect l="l" t="t" r="r" b="b"/>
              <a:pathLst>
                <a:path w="1051638" h="1542306" extrusionOk="0">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6" name="Google Shape;4786;p72"/>
            <p:cNvSpPr/>
            <p:nvPr/>
          </p:nvSpPr>
          <p:spPr>
            <a:xfrm>
              <a:off x="7878333" y="5386033"/>
              <a:ext cx="338338" cy="337949"/>
            </a:xfrm>
            <a:custGeom>
              <a:avLst/>
              <a:gdLst/>
              <a:ahLst/>
              <a:cxnLst/>
              <a:rect l="l" t="t" r="r" b="b"/>
              <a:pathLst>
                <a:path w="338338" h="337949" extrusionOk="0">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87" name="Google Shape;4787;p72"/>
          <p:cNvSpPr txBox="1"/>
          <p:nvPr/>
        </p:nvSpPr>
        <p:spPr>
          <a:xfrm>
            <a:off x="3872412" y="4237163"/>
            <a:ext cx="444717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Lobster"/>
                <a:ea typeface="Lobster"/>
                <a:cs typeface="Lobster"/>
                <a:sym typeface="Lobster"/>
              </a:rPr>
              <a:t>Nhóm 06!</a:t>
            </a:r>
            <a:endParaRPr sz="2800">
              <a:solidFill>
                <a:srgbClr val="1E4E79"/>
              </a:solidFill>
              <a:latin typeface="Lobster"/>
              <a:ea typeface="Lobster"/>
              <a:cs typeface="Lobster"/>
              <a:sym typeface="Lobs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87"/>
                                        </p:tgtEl>
                                        <p:attrNameLst>
                                          <p:attrName>style.visibility</p:attrName>
                                        </p:attrNameLst>
                                      </p:cBhvr>
                                      <p:to>
                                        <p:strVal val="visible"/>
                                      </p:to>
                                    </p:set>
                                    <p:animEffect transition="in" filter="fade">
                                      <p:cBhvr>
                                        <p:cTn id="7" dur="500"/>
                                        <p:tgtEl>
                                          <p:spTgt spid="4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grpSp>
        <p:nvGrpSpPr>
          <p:cNvPr id="527" name="Google Shape;527;p19"/>
          <p:cNvGrpSpPr/>
          <p:nvPr/>
        </p:nvGrpSpPr>
        <p:grpSpPr>
          <a:xfrm>
            <a:off x="18948" y="38919"/>
            <a:ext cx="12192005" cy="3131185"/>
            <a:chOff x="1" y="138545"/>
            <a:chExt cx="12192005" cy="3131185"/>
          </a:xfrm>
        </p:grpSpPr>
        <p:sp>
          <p:nvSpPr>
            <p:cNvPr id="528" name="Google Shape;528;p19"/>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9" name="Google Shape;529;p19"/>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19"/>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19"/>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19"/>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3" name="Google Shape;533;p19"/>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34" name="Google Shape;534;p19"/>
          <p:cNvGrpSpPr/>
          <p:nvPr/>
        </p:nvGrpSpPr>
        <p:grpSpPr>
          <a:xfrm>
            <a:off x="-24474" y="3486355"/>
            <a:ext cx="12192005" cy="3131185"/>
            <a:chOff x="7" y="3546767"/>
            <a:chExt cx="12192005" cy="3131185"/>
          </a:xfrm>
        </p:grpSpPr>
        <p:sp>
          <p:nvSpPr>
            <p:cNvPr id="535" name="Google Shape;535;p19"/>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6" name="Google Shape;536;p19"/>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19"/>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19"/>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19"/>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19"/>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41" name="Google Shape;541;p19"/>
          <p:cNvGrpSpPr/>
          <p:nvPr/>
        </p:nvGrpSpPr>
        <p:grpSpPr>
          <a:xfrm>
            <a:off x="32455" y="765"/>
            <a:ext cx="5715066" cy="6858000"/>
            <a:chOff x="6317685" y="0"/>
            <a:chExt cx="5715066" cy="6858000"/>
          </a:xfrm>
        </p:grpSpPr>
        <p:sp>
          <p:nvSpPr>
            <p:cNvPr id="542" name="Google Shape;542;p1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1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4" name="Google Shape;544;p1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5" name="Google Shape;545;p1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1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1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1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1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1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1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52" name="Google Shape;552;p19"/>
          <p:cNvGrpSpPr/>
          <p:nvPr/>
        </p:nvGrpSpPr>
        <p:grpSpPr>
          <a:xfrm>
            <a:off x="6131651" y="25068"/>
            <a:ext cx="5715066" cy="6858000"/>
            <a:chOff x="6317685" y="0"/>
            <a:chExt cx="5715066" cy="6858000"/>
          </a:xfrm>
        </p:grpSpPr>
        <p:sp>
          <p:nvSpPr>
            <p:cNvPr id="553" name="Google Shape;553;p19"/>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19"/>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19"/>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19"/>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19"/>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19"/>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19"/>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19"/>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19"/>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19"/>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63" name="Google Shape;563;p19"/>
          <p:cNvGrpSpPr/>
          <p:nvPr/>
        </p:nvGrpSpPr>
        <p:grpSpPr>
          <a:xfrm>
            <a:off x="9750" y="-1851"/>
            <a:ext cx="11982372" cy="6851894"/>
            <a:chOff x="88123" y="4892779"/>
            <a:chExt cx="11982372" cy="6851894"/>
          </a:xfrm>
        </p:grpSpPr>
        <p:sp>
          <p:nvSpPr>
            <p:cNvPr id="564" name="Google Shape;564;p19"/>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5" name="Google Shape;565;p19"/>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566" name="Google Shape;566;p19"/>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567" name="Google Shape;567;p19"/>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19"/>
          <p:cNvSpPr txBox="1"/>
          <p:nvPr/>
        </p:nvSpPr>
        <p:spPr>
          <a:xfrm>
            <a:off x="1939807" y="1276749"/>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dirty="0" err="1">
                <a:solidFill>
                  <a:srgbClr val="00B0F0"/>
                </a:solidFill>
                <a:latin typeface="Lobster"/>
                <a:ea typeface="Lobster"/>
                <a:cs typeface="Lobster"/>
                <a:sym typeface="Lobster"/>
              </a:rPr>
              <a:t>IPSec</a:t>
            </a:r>
            <a:r>
              <a:rPr lang="en-US" sz="7000" dirty="0">
                <a:solidFill>
                  <a:srgbClr val="00B0F0"/>
                </a:solidFill>
                <a:latin typeface="Lobster"/>
                <a:ea typeface="Lobster"/>
                <a:cs typeface="Lobster"/>
                <a:sym typeface="Lobster"/>
              </a:rPr>
              <a:t> </a:t>
            </a:r>
            <a:r>
              <a:rPr lang="en-US" sz="7000" dirty="0" err="1">
                <a:solidFill>
                  <a:srgbClr val="00B0F0"/>
                </a:solidFill>
                <a:latin typeface="Lobster"/>
                <a:ea typeface="Lobster"/>
                <a:cs typeface="Lobster"/>
                <a:sym typeface="Lobster"/>
              </a:rPr>
              <a:t>cung</a:t>
            </a:r>
            <a:r>
              <a:rPr lang="en-US" sz="7000" dirty="0">
                <a:solidFill>
                  <a:srgbClr val="00B0F0"/>
                </a:solidFill>
                <a:latin typeface="Lobster"/>
                <a:ea typeface="Lobster"/>
                <a:cs typeface="Lobster"/>
                <a:sym typeface="Lobster"/>
              </a:rPr>
              <a:t> </a:t>
            </a:r>
            <a:r>
              <a:rPr lang="en-US" sz="7000" dirty="0" err="1">
                <a:solidFill>
                  <a:srgbClr val="00B0F0"/>
                </a:solidFill>
                <a:latin typeface="Lobster"/>
                <a:ea typeface="Lobster"/>
                <a:cs typeface="Lobster"/>
                <a:sym typeface="Lobster"/>
              </a:rPr>
              <a:t>cấp</a:t>
            </a:r>
            <a:endParaRPr sz="7000" dirty="0"/>
          </a:p>
        </p:txBody>
      </p:sp>
      <p:sp>
        <p:nvSpPr>
          <p:cNvPr id="569" name="Google Shape;569;p19"/>
          <p:cNvSpPr txBox="1"/>
          <p:nvPr/>
        </p:nvSpPr>
        <p:spPr>
          <a:xfrm>
            <a:off x="409225" y="2424175"/>
            <a:ext cx="11339100" cy="4682400"/>
          </a:xfrm>
          <a:prstGeom prst="rect">
            <a:avLst/>
          </a:prstGeom>
          <a:noFill/>
          <a:ln>
            <a:noFill/>
          </a:ln>
        </p:spPr>
        <p:txBody>
          <a:bodyPr spcFirstLastPara="1" wrap="square" lIns="91425" tIns="45700" rIns="91425" bIns="45700" anchor="t" anchorCtr="0">
            <a:spAutoFit/>
          </a:bodyPr>
          <a:lstStyle/>
          <a:p>
            <a:pPr marL="914400" lvl="1" indent="-393700" algn="just" rtl="0">
              <a:lnSpc>
                <a:spcPct val="115000"/>
              </a:lnSpc>
              <a:spcBef>
                <a:spcPts val="1200"/>
              </a:spcBef>
              <a:spcAft>
                <a:spcPts val="0"/>
              </a:spcAft>
              <a:buClr>
                <a:schemeClr val="dk1"/>
              </a:buClr>
              <a:buSzPts val="2600"/>
              <a:buChar char="➢"/>
            </a:pPr>
            <a:r>
              <a:rPr lang="en-US" sz="2600" b="1" dirty="0" err="1">
                <a:solidFill>
                  <a:schemeClr val="dk1"/>
                </a:solidFill>
                <a:latin typeface="Spectral"/>
                <a:ea typeface="Spectral"/>
                <a:cs typeface="Spectral"/>
                <a:sym typeface="Spectral"/>
              </a:rPr>
              <a:t>Bảo</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mật</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dữ</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liệu</a:t>
            </a:r>
            <a:r>
              <a:rPr lang="en-US" sz="2600" b="1" dirty="0">
                <a:solidFill>
                  <a:schemeClr val="dk1"/>
                </a:solidFill>
                <a:latin typeface="Spectral"/>
                <a:ea typeface="Spectral"/>
                <a:cs typeface="Spectral"/>
                <a:sym typeface="Spectral"/>
              </a:rPr>
              <a:t> (Confidentiality): </a:t>
            </a:r>
            <a:r>
              <a:rPr lang="en-US" sz="2600" dirty="0" err="1">
                <a:solidFill>
                  <a:schemeClr val="dk1"/>
                </a:solidFill>
                <a:latin typeface="Spectral"/>
                <a:ea typeface="Spectral"/>
                <a:cs typeface="Spectral"/>
                <a:sym typeface="Spectral"/>
              </a:rPr>
              <a:t>Mã</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hóa</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dữ</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liệu</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để</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ngăn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chặn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truy</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cập</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trái</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phép</a:t>
            </a:r>
            <a:r>
              <a:rPr lang="en-US" sz="2600" dirty="0">
                <a:solidFill>
                  <a:schemeClr val="dk1"/>
                </a:solidFill>
                <a:latin typeface="Spectral"/>
                <a:ea typeface="Spectral"/>
                <a:cs typeface="Spectral"/>
                <a:sym typeface="Spectral"/>
              </a:rPr>
              <a:t>.</a:t>
            </a:r>
            <a:endParaRPr sz="2600" dirty="0">
              <a:solidFill>
                <a:schemeClr val="dk1"/>
              </a:solidFill>
              <a:latin typeface="Spectral"/>
              <a:ea typeface="Spectral"/>
              <a:cs typeface="Spectral"/>
              <a:sym typeface="Spectral"/>
            </a:endParaRPr>
          </a:p>
          <a:p>
            <a:pPr marL="914400" lvl="1" indent="-393700" algn="just" rtl="0">
              <a:lnSpc>
                <a:spcPct val="115000"/>
              </a:lnSpc>
              <a:spcBef>
                <a:spcPts val="0"/>
              </a:spcBef>
              <a:spcAft>
                <a:spcPts val="0"/>
              </a:spcAft>
              <a:buClr>
                <a:schemeClr val="dk1"/>
              </a:buClr>
              <a:buSzPts val="2600"/>
              <a:buChar char="➢"/>
            </a:pPr>
            <a:r>
              <a:rPr lang="en-US" sz="2600" b="1" dirty="0" err="1">
                <a:solidFill>
                  <a:schemeClr val="dk1"/>
                </a:solidFill>
                <a:latin typeface="Spectral"/>
                <a:ea typeface="Spectral"/>
                <a:cs typeface="Spectral"/>
                <a:sym typeface="Spectral"/>
              </a:rPr>
              <a:t>Toàn</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vẹn</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dữ</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liệu</a:t>
            </a:r>
            <a:r>
              <a:rPr lang="en-US" sz="2600" b="1" dirty="0">
                <a:solidFill>
                  <a:schemeClr val="dk1"/>
                </a:solidFill>
                <a:latin typeface="Spectral"/>
                <a:ea typeface="Spectral"/>
                <a:cs typeface="Spectral"/>
                <a:sym typeface="Spectral"/>
              </a:rPr>
              <a:t> (Integrity): </a:t>
            </a:r>
            <a:r>
              <a:rPr lang="en-US" sz="2600" dirty="0" err="1">
                <a:solidFill>
                  <a:schemeClr val="dk1"/>
                </a:solidFill>
                <a:latin typeface="Spectral"/>
                <a:ea typeface="Spectral"/>
                <a:cs typeface="Spectral"/>
                <a:sym typeface="Spectral"/>
              </a:rPr>
              <a:t>Đảm</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bảo</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dữ</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liệu</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không</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bị</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thay</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đổi</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trong</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quá</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trình</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truyền</a:t>
            </a:r>
            <a:r>
              <a:rPr lang="en-US" sz="2600" dirty="0">
                <a:solidFill>
                  <a:schemeClr val="dk1"/>
                </a:solidFill>
                <a:latin typeface="Spectral"/>
                <a:ea typeface="Spectral"/>
                <a:cs typeface="Spectral"/>
                <a:sym typeface="Spectral"/>
              </a:rPr>
              <a:t>.</a:t>
            </a:r>
            <a:endParaRPr sz="2600" dirty="0">
              <a:solidFill>
                <a:schemeClr val="dk1"/>
              </a:solidFill>
              <a:latin typeface="Spectral"/>
              <a:ea typeface="Spectral"/>
              <a:cs typeface="Spectral"/>
              <a:sym typeface="Spectral"/>
            </a:endParaRPr>
          </a:p>
          <a:p>
            <a:pPr marL="914400" lvl="1" indent="-393700" algn="just" rtl="0">
              <a:lnSpc>
                <a:spcPct val="115000"/>
              </a:lnSpc>
              <a:spcBef>
                <a:spcPts val="0"/>
              </a:spcBef>
              <a:spcAft>
                <a:spcPts val="0"/>
              </a:spcAft>
              <a:buClr>
                <a:schemeClr val="dk1"/>
              </a:buClr>
              <a:buSzPts val="2600"/>
              <a:buChar char="➢"/>
            </a:pPr>
            <a:r>
              <a:rPr lang="en-US" sz="2600" b="1" dirty="0" err="1">
                <a:solidFill>
                  <a:schemeClr val="dk1"/>
                </a:solidFill>
                <a:latin typeface="Spectral"/>
                <a:ea typeface="Spectral"/>
                <a:cs typeface="Spectral"/>
                <a:sym typeface="Spectral"/>
              </a:rPr>
              <a:t>Xác</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thực</a:t>
            </a:r>
            <a:r>
              <a:rPr lang="en-US" sz="2600" b="1" dirty="0">
                <a:solidFill>
                  <a:schemeClr val="dk1"/>
                </a:solidFill>
                <a:latin typeface="Spectral"/>
                <a:ea typeface="Spectral"/>
                <a:cs typeface="Spectral"/>
                <a:sym typeface="Spectral"/>
              </a:rPr>
              <a:t> (Authentication): </a:t>
            </a:r>
            <a:r>
              <a:rPr lang="en-US" sz="2600" dirty="0" err="1">
                <a:solidFill>
                  <a:schemeClr val="dk1"/>
                </a:solidFill>
                <a:latin typeface="Spectral"/>
                <a:ea typeface="Spectral"/>
                <a:cs typeface="Spectral"/>
                <a:sym typeface="Spectral"/>
              </a:rPr>
              <a:t>Đảm</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bảo</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rằng</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các</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bên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giao</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tiếp</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là</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hợp</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lệ</a:t>
            </a:r>
            <a:r>
              <a:rPr lang="en-US" sz="2600" dirty="0">
                <a:solidFill>
                  <a:schemeClr val="dk1"/>
                </a:solidFill>
                <a:latin typeface="Spectral"/>
                <a:ea typeface="Spectral"/>
                <a:cs typeface="Spectral"/>
                <a:sym typeface="Spectral"/>
              </a:rPr>
              <a:t>.</a:t>
            </a:r>
            <a:endParaRPr sz="2600" dirty="0">
              <a:solidFill>
                <a:schemeClr val="dk1"/>
              </a:solidFill>
              <a:latin typeface="Spectral"/>
              <a:ea typeface="Spectral"/>
              <a:cs typeface="Spectral"/>
              <a:sym typeface="Spectral"/>
            </a:endParaRPr>
          </a:p>
          <a:p>
            <a:pPr marL="914400" lvl="1" indent="-393700" algn="just" rtl="0">
              <a:lnSpc>
                <a:spcPct val="115000"/>
              </a:lnSpc>
              <a:spcBef>
                <a:spcPts val="0"/>
              </a:spcBef>
              <a:spcAft>
                <a:spcPts val="0"/>
              </a:spcAft>
              <a:buClr>
                <a:schemeClr val="dk1"/>
              </a:buClr>
              <a:buSzPts val="2600"/>
              <a:buChar char="➢"/>
            </a:pPr>
            <a:r>
              <a:rPr lang="en-US" sz="2600" b="1" dirty="0" err="1">
                <a:solidFill>
                  <a:schemeClr val="dk1"/>
                </a:solidFill>
                <a:latin typeface="Spectral"/>
                <a:ea typeface="Spectral"/>
                <a:cs typeface="Spectral"/>
                <a:sym typeface="Spectral"/>
              </a:rPr>
              <a:t>Chống</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lặp</a:t>
            </a:r>
            <a:r>
              <a:rPr lang="en-US" sz="2600" b="1" dirty="0">
                <a:solidFill>
                  <a:schemeClr val="dk1"/>
                </a:solidFill>
                <a:latin typeface="Spectral"/>
                <a:ea typeface="Spectral"/>
                <a:cs typeface="Spectral"/>
                <a:sym typeface="Spectral"/>
              </a:rPr>
              <a:t> </a:t>
            </a:r>
            <a:r>
              <a:rPr lang="en-US" sz="2600" b="1" dirty="0" err="1">
                <a:solidFill>
                  <a:schemeClr val="dk1"/>
                </a:solidFill>
                <a:latin typeface="Spectral"/>
                <a:ea typeface="Spectral"/>
                <a:cs typeface="Spectral"/>
                <a:sym typeface="Spectral"/>
              </a:rPr>
              <a:t>lại</a:t>
            </a:r>
            <a:r>
              <a:rPr lang="en-US" sz="2600" b="1" dirty="0">
                <a:solidFill>
                  <a:schemeClr val="dk1"/>
                </a:solidFill>
                <a:latin typeface="Spectral"/>
                <a:ea typeface="Spectral"/>
                <a:cs typeface="Spectral"/>
                <a:sym typeface="Spectral"/>
              </a:rPr>
              <a:t> (Anti-Replay): </a:t>
            </a:r>
            <a:r>
              <a:rPr lang="en-US" sz="2600" dirty="0" err="1">
                <a:solidFill>
                  <a:schemeClr val="dk1"/>
                </a:solidFill>
                <a:latin typeface="Spectral"/>
                <a:ea typeface="Spectral"/>
                <a:cs typeface="Spectral"/>
                <a:sym typeface="Spectral"/>
              </a:rPr>
              <a:t>Ngăn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chặn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các</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cuộc</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tấn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công</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lặp</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lại</a:t>
            </a:r>
            <a:r>
              <a:rPr lang="en-US" sz="2600" dirty="0">
                <a:solidFill>
                  <a:schemeClr val="dk1"/>
                </a:solidFill>
                <a:latin typeface="Spectral"/>
                <a:ea typeface="Spectral"/>
                <a:cs typeface="Spectral"/>
                <a:sym typeface="Spectral"/>
              </a:rPr>
              <a:t> (Replay Attack) </a:t>
            </a:r>
            <a:r>
              <a:rPr lang="en-US" sz="2600" dirty="0" err="1">
                <a:solidFill>
                  <a:schemeClr val="dk1"/>
                </a:solidFill>
                <a:latin typeface="Spectral"/>
                <a:ea typeface="Spectral"/>
                <a:cs typeface="Spectral"/>
                <a:sym typeface="Spectral"/>
              </a:rPr>
              <a:t>bằng</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cách</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gán</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số</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thứ</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tự</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cho</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mỗi</a:t>
            </a:r>
            <a:r>
              <a:rPr lang="en-US" sz="2600" dirty="0">
                <a:solidFill>
                  <a:schemeClr val="dk1"/>
                </a:solidFill>
                <a:latin typeface="Spectral"/>
                <a:ea typeface="Spectral"/>
                <a:cs typeface="Spectral"/>
                <a:sym typeface="Spectral"/>
              </a:rPr>
              <a:t> </a:t>
            </a:r>
            <a:r>
              <a:rPr lang="en-US" sz="2600" dirty="0" err="1">
                <a:solidFill>
                  <a:schemeClr val="dk1"/>
                </a:solidFill>
                <a:latin typeface="Spectral"/>
                <a:ea typeface="Spectral"/>
                <a:cs typeface="Spectral"/>
                <a:sym typeface="Spectral"/>
              </a:rPr>
              <a:t>gói</a:t>
            </a:r>
            <a:r>
              <a:rPr lang="en-US" sz="2600" dirty="0">
                <a:solidFill>
                  <a:schemeClr val="dk1"/>
                </a:solidFill>
                <a:latin typeface="Spectral"/>
                <a:ea typeface="Spectral"/>
                <a:cs typeface="Spectral"/>
                <a:sym typeface="Spectral"/>
              </a:rPr>
              <a:t> tin.</a:t>
            </a:r>
            <a:endParaRPr sz="2600" dirty="0">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600" dirty="0">
              <a:solidFill>
                <a:schemeClr val="dk1"/>
              </a:solidFill>
              <a:latin typeface="Lobster"/>
              <a:ea typeface="Lobster"/>
              <a:cs typeface="Lobster"/>
              <a:sym typeface="Lobster"/>
            </a:endParaRPr>
          </a:p>
          <a:p>
            <a:pPr marL="0" marR="0" lvl="0" indent="0" algn="just" rtl="0">
              <a:spcBef>
                <a:spcPts val="1200"/>
              </a:spcBef>
              <a:spcAft>
                <a:spcPts val="0"/>
              </a:spcAft>
              <a:buNone/>
            </a:pPr>
            <a:endParaRPr sz="3900" dirty="0">
              <a:solidFill>
                <a:schemeClr val="dk1"/>
              </a:solidFill>
            </a:endParaRPr>
          </a:p>
        </p:txBody>
      </p:sp>
      <p:grpSp>
        <p:nvGrpSpPr>
          <p:cNvPr id="570" name="Google Shape;570;p19"/>
          <p:cNvGrpSpPr/>
          <p:nvPr/>
        </p:nvGrpSpPr>
        <p:grpSpPr>
          <a:xfrm>
            <a:off x="-22013" y="6365754"/>
            <a:ext cx="11982372" cy="6235057"/>
            <a:chOff x="88118" y="8476743"/>
            <a:chExt cx="11982372" cy="6235057"/>
          </a:xfrm>
        </p:grpSpPr>
        <p:sp>
          <p:nvSpPr>
            <p:cNvPr id="571" name="Google Shape;571;p19"/>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800">
                <a:solidFill>
                  <a:schemeClr val="lt1"/>
                </a:solidFill>
                <a:latin typeface="Calibri"/>
                <a:ea typeface="Calibri"/>
                <a:cs typeface="Calibri"/>
                <a:sym typeface="Calibri"/>
              </a:endParaRPr>
            </a:p>
          </p:txBody>
        </p:sp>
        <p:sp>
          <p:nvSpPr>
            <p:cNvPr id="572" name="Google Shape;572;p19"/>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573" name="Google Shape;573;p19"/>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574" name="Google Shape;574;p19" descr="Ảnh bong bóng xanh 3D đẹp"/>
          <p:cNvPicPr preferRelativeResize="0"/>
          <p:nvPr/>
        </p:nvPicPr>
        <p:blipFill rotWithShape="1">
          <a:blip r:embed="rId4">
            <a:alphaModFix/>
          </a:blip>
          <a:srcRect l="5370" t="42395" r="35028" b="26135"/>
          <a:stretch/>
        </p:blipFill>
        <p:spPr>
          <a:xfrm>
            <a:off x="2465943" y="1457499"/>
            <a:ext cx="695400" cy="695400"/>
          </a:xfrm>
          <a:prstGeom prst="ellipse">
            <a:avLst/>
          </a:prstGeom>
          <a:noFill/>
          <a:ln>
            <a:noFill/>
          </a:ln>
        </p:spPr>
      </p:pic>
      <p:pic>
        <p:nvPicPr>
          <p:cNvPr id="575" name="Google Shape;575;p19" descr="Ảnh bong bóng xanh 3D đẹp"/>
          <p:cNvPicPr preferRelativeResize="0"/>
          <p:nvPr/>
        </p:nvPicPr>
        <p:blipFill rotWithShape="1">
          <a:blip r:embed="rId4">
            <a:alphaModFix/>
          </a:blip>
          <a:srcRect l="5370" t="42395" r="35028" b="26135"/>
          <a:stretch/>
        </p:blipFill>
        <p:spPr>
          <a:xfrm>
            <a:off x="11254019" y="5830673"/>
            <a:ext cx="913500" cy="913500"/>
          </a:xfrm>
          <a:prstGeom prst="ellipse">
            <a:avLst/>
          </a:prstGeom>
          <a:noFill/>
          <a:ln>
            <a:noFill/>
          </a:ln>
        </p:spPr>
      </p:pic>
      <p:pic>
        <p:nvPicPr>
          <p:cNvPr id="576" name="Google Shape;576;p19"/>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577" name="Google Shape;577;p19"/>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578" name="Google Shape;578;p19"/>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579" name="Google Shape;579;p19"/>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580" name="Google Shape;580;p19"/>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581" name="Google Shape;581;p19"/>
          <p:cNvGrpSpPr/>
          <p:nvPr/>
        </p:nvGrpSpPr>
        <p:grpSpPr>
          <a:xfrm rot="4771648">
            <a:off x="9092785" y="11283463"/>
            <a:ext cx="1213311" cy="1725210"/>
            <a:chOff x="6319795" y="1756605"/>
            <a:chExt cx="2561400" cy="3522600"/>
          </a:xfrm>
        </p:grpSpPr>
        <p:sp>
          <p:nvSpPr>
            <p:cNvPr id="582" name="Google Shape;582;p19"/>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83" name="Google Shape;583;p19"/>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584" name="Google Shape;584;p19"/>
          <p:cNvGrpSpPr/>
          <p:nvPr/>
        </p:nvGrpSpPr>
        <p:grpSpPr>
          <a:xfrm rot="-4734158">
            <a:off x="6824515" y="10788946"/>
            <a:ext cx="1624854" cy="2264378"/>
            <a:chOff x="6319795" y="1756605"/>
            <a:chExt cx="2561400" cy="3522600"/>
          </a:xfrm>
        </p:grpSpPr>
        <p:sp>
          <p:nvSpPr>
            <p:cNvPr id="585" name="Google Shape;585;p19"/>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86" name="Google Shape;586;p19"/>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587" name="Google Shape;587;p19"/>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588" name="Google Shape;588;p19"/>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589" name="Google Shape;589;p19"/>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0" name="Google Shape;590;p19"/>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Google Shape;595;p20"/>
          <p:cNvGrpSpPr/>
          <p:nvPr/>
        </p:nvGrpSpPr>
        <p:grpSpPr>
          <a:xfrm>
            <a:off x="18948" y="38919"/>
            <a:ext cx="12192005" cy="3131185"/>
            <a:chOff x="1" y="138545"/>
            <a:chExt cx="12192005" cy="3131185"/>
          </a:xfrm>
        </p:grpSpPr>
        <p:sp>
          <p:nvSpPr>
            <p:cNvPr id="596" name="Google Shape;596;p20"/>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7" name="Google Shape;597;p20"/>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8" name="Google Shape;598;p20"/>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9" name="Google Shape;599;p20"/>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0" name="Google Shape;600;p20"/>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1" name="Google Shape;601;p20"/>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02" name="Google Shape;602;p20"/>
          <p:cNvGrpSpPr/>
          <p:nvPr/>
        </p:nvGrpSpPr>
        <p:grpSpPr>
          <a:xfrm>
            <a:off x="-24474" y="3486355"/>
            <a:ext cx="12192005" cy="3131185"/>
            <a:chOff x="7" y="3546767"/>
            <a:chExt cx="12192005" cy="3131185"/>
          </a:xfrm>
        </p:grpSpPr>
        <p:sp>
          <p:nvSpPr>
            <p:cNvPr id="603" name="Google Shape;603;p20"/>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20"/>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5" name="Google Shape;605;p20"/>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6" name="Google Shape;606;p20"/>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7" name="Google Shape;607;p20"/>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8" name="Google Shape;608;p20"/>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09" name="Google Shape;609;p20"/>
          <p:cNvGrpSpPr/>
          <p:nvPr/>
        </p:nvGrpSpPr>
        <p:grpSpPr>
          <a:xfrm>
            <a:off x="32455" y="765"/>
            <a:ext cx="5715066" cy="6858000"/>
            <a:chOff x="6317685" y="0"/>
            <a:chExt cx="5715066" cy="6858000"/>
          </a:xfrm>
        </p:grpSpPr>
        <p:sp>
          <p:nvSpPr>
            <p:cNvPr id="610" name="Google Shape;610;p2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1" name="Google Shape;611;p2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2" name="Google Shape;612;p2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3" name="Google Shape;613;p2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4" name="Google Shape;614;p2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5" name="Google Shape;615;p2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6" name="Google Shape;616;p2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7" name="Google Shape;617;p2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8" name="Google Shape;618;p2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9" name="Google Shape;619;p2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20" name="Google Shape;620;p20"/>
          <p:cNvGrpSpPr/>
          <p:nvPr/>
        </p:nvGrpSpPr>
        <p:grpSpPr>
          <a:xfrm>
            <a:off x="6131651" y="25068"/>
            <a:ext cx="5715066" cy="6858000"/>
            <a:chOff x="6317685" y="0"/>
            <a:chExt cx="5715066" cy="6858000"/>
          </a:xfrm>
        </p:grpSpPr>
        <p:sp>
          <p:nvSpPr>
            <p:cNvPr id="621" name="Google Shape;621;p20"/>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20"/>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20"/>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20"/>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20"/>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20"/>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20"/>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20"/>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9" name="Google Shape;629;p20"/>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20"/>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31" name="Google Shape;631;p20"/>
          <p:cNvGrpSpPr/>
          <p:nvPr/>
        </p:nvGrpSpPr>
        <p:grpSpPr>
          <a:xfrm>
            <a:off x="9750" y="-1851"/>
            <a:ext cx="11982372" cy="6851894"/>
            <a:chOff x="88123" y="4892779"/>
            <a:chExt cx="11982372" cy="6851894"/>
          </a:xfrm>
        </p:grpSpPr>
        <p:sp>
          <p:nvSpPr>
            <p:cNvPr id="632" name="Google Shape;632;p20"/>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20"/>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634" name="Google Shape;634;p20"/>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635" name="Google Shape;635;p20"/>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6" name="Google Shape;636;p20"/>
          <p:cNvSpPr txBox="1"/>
          <p:nvPr/>
        </p:nvSpPr>
        <p:spPr>
          <a:xfrm>
            <a:off x="1912841" y="1008315"/>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00B0F0"/>
                </a:solidFill>
                <a:latin typeface="Lobster"/>
                <a:ea typeface="Lobster"/>
                <a:cs typeface="Lobster"/>
                <a:sym typeface="Lobster"/>
              </a:rPr>
              <a:t>IPSec VPN</a:t>
            </a:r>
            <a:endParaRPr sz="7000"/>
          </a:p>
        </p:txBody>
      </p:sp>
      <p:sp>
        <p:nvSpPr>
          <p:cNvPr id="637" name="Google Shape;637;p20"/>
          <p:cNvSpPr txBox="1"/>
          <p:nvPr/>
        </p:nvSpPr>
        <p:spPr>
          <a:xfrm>
            <a:off x="416650" y="2152900"/>
            <a:ext cx="6458700" cy="5279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000" b="1">
                <a:solidFill>
                  <a:schemeClr val="dk1"/>
                </a:solidFill>
              </a:rPr>
              <a:t>IPSec VPN (Internet Protocol Security)</a:t>
            </a:r>
            <a:r>
              <a:rPr lang="en-US" sz="2000">
                <a:solidFill>
                  <a:schemeClr val="dk1"/>
                </a:solidFill>
              </a:rPr>
              <a:t>:</a:t>
            </a:r>
            <a:endParaRPr sz="2000">
              <a:solidFill>
                <a:schemeClr val="dk1"/>
              </a:solidFill>
            </a:endParaRPr>
          </a:p>
          <a:p>
            <a:pPr marL="457200" lvl="0" indent="-355600" algn="l" rtl="0">
              <a:lnSpc>
                <a:spcPct val="115000"/>
              </a:lnSpc>
              <a:spcBef>
                <a:spcPts val="1200"/>
              </a:spcBef>
              <a:spcAft>
                <a:spcPts val="0"/>
              </a:spcAft>
              <a:buClr>
                <a:schemeClr val="dk1"/>
              </a:buClr>
              <a:buSzPts val="2000"/>
              <a:buChar char="●"/>
            </a:pPr>
            <a:r>
              <a:rPr lang="en-US" sz="2000" b="1">
                <a:solidFill>
                  <a:schemeClr val="dk1"/>
                </a:solidFill>
              </a:rPr>
              <a:t>Giao thức bảo mật</a:t>
            </a:r>
            <a:r>
              <a:rPr lang="en-US" sz="2000">
                <a:solidFill>
                  <a:schemeClr val="dk1"/>
                </a:solidFill>
              </a:rPr>
              <a:t> ở </a:t>
            </a:r>
            <a:r>
              <a:rPr lang="en-US" sz="2000" b="1">
                <a:solidFill>
                  <a:schemeClr val="dk1"/>
                </a:solidFill>
              </a:rPr>
              <a:t>lớp mạng</a:t>
            </a:r>
            <a:r>
              <a:rPr lang="en-US" sz="2000">
                <a:solidFill>
                  <a:schemeClr val="dk1"/>
                </a:solidFill>
              </a:rPr>
              <a:t> (Network Layer) trong mô hình OSI.</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b="1">
                <a:solidFill>
                  <a:schemeClr val="dk1"/>
                </a:solidFill>
              </a:rPr>
              <a:t>Mã hóa dữ liệu</a:t>
            </a:r>
            <a:r>
              <a:rPr lang="en-US" sz="2000">
                <a:solidFill>
                  <a:schemeClr val="dk1"/>
                </a:solidFill>
              </a:rPr>
              <a:t> khi truyền qua mạng công cộng (Internet), bảo vệ thông tin trong môi trường không an toàn.</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Có thể sử dụng </a:t>
            </a:r>
            <a:r>
              <a:rPr lang="en-US" sz="2000" b="1">
                <a:solidFill>
                  <a:schemeClr val="dk1"/>
                </a:solidFill>
              </a:rPr>
              <a:t>trong mạng cục bộ LAN</a:t>
            </a:r>
            <a:r>
              <a:rPr lang="en-US" sz="2000">
                <a:solidFill>
                  <a:schemeClr val="dk1"/>
                </a:solidFill>
              </a:rPr>
              <a:t> hoặc qua </a:t>
            </a:r>
            <a:r>
              <a:rPr lang="en-US" sz="2000" b="1">
                <a:solidFill>
                  <a:schemeClr val="dk1"/>
                </a:solidFill>
              </a:rPr>
              <a:t>Internet</a:t>
            </a:r>
            <a:r>
              <a:rPr lang="en-US" sz="2000">
                <a:solidFill>
                  <a:schemeClr val="dk1"/>
                </a:solidFill>
              </a:rPr>
              <a:t>.</a:t>
            </a:r>
            <a:endParaRPr sz="2000">
              <a:solidFill>
                <a:schemeClr val="dk1"/>
              </a:solidFill>
            </a:endParaRPr>
          </a:p>
          <a:p>
            <a:pPr marL="0" lvl="0" indent="0" algn="just" rtl="0">
              <a:lnSpc>
                <a:spcPct val="150000"/>
              </a:lnSpc>
              <a:spcBef>
                <a:spcPts val="1200"/>
              </a:spcBef>
              <a:spcAft>
                <a:spcPts val="0"/>
              </a:spcAft>
              <a:buClr>
                <a:schemeClr val="dk1"/>
              </a:buClr>
              <a:buSzPts val="1100"/>
              <a:buFont typeface="Arial"/>
              <a:buNone/>
            </a:pPr>
            <a:endParaRPr sz="2000" b="1">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Clr>
                <a:schemeClr val="dk1"/>
              </a:buClr>
              <a:buSzPts val="1100"/>
              <a:buFont typeface="Arial"/>
              <a:buNone/>
            </a:pPr>
            <a:endParaRPr sz="2000" b="1">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a:solidFill>
                <a:schemeClr val="dk1"/>
              </a:solidFill>
              <a:latin typeface="Lobster"/>
              <a:ea typeface="Lobster"/>
              <a:cs typeface="Lobster"/>
              <a:sym typeface="Lobster"/>
            </a:endParaRPr>
          </a:p>
          <a:p>
            <a:pPr marL="0" marR="0" lvl="0" indent="0" algn="just" rtl="0">
              <a:spcBef>
                <a:spcPts val="1200"/>
              </a:spcBef>
              <a:spcAft>
                <a:spcPts val="0"/>
              </a:spcAft>
              <a:buNone/>
            </a:pPr>
            <a:endParaRPr sz="2000">
              <a:solidFill>
                <a:schemeClr val="dk1"/>
              </a:solidFill>
            </a:endParaRPr>
          </a:p>
        </p:txBody>
      </p:sp>
      <p:grpSp>
        <p:nvGrpSpPr>
          <p:cNvPr id="638" name="Google Shape;638;p20"/>
          <p:cNvGrpSpPr/>
          <p:nvPr/>
        </p:nvGrpSpPr>
        <p:grpSpPr>
          <a:xfrm>
            <a:off x="-22013" y="6365754"/>
            <a:ext cx="11982372" cy="6235057"/>
            <a:chOff x="88118" y="8476743"/>
            <a:chExt cx="11982372" cy="6235057"/>
          </a:xfrm>
        </p:grpSpPr>
        <p:sp>
          <p:nvSpPr>
            <p:cNvPr id="639" name="Google Shape;639;p20"/>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0" name="Google Shape;640;p20"/>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Clr>
                  <a:schemeClr val="dk1"/>
                </a:buClr>
                <a:buSzPts val="1100"/>
                <a:buFont typeface="Arial"/>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Clr>
                  <a:schemeClr val="dk1"/>
                </a:buClr>
                <a:buSzPts val="1100"/>
                <a:buFont typeface="Arial"/>
                <a:buNone/>
              </a:pPr>
              <a:endParaRPr sz="2000">
                <a:solidFill>
                  <a:srgbClr val="00B0F0"/>
                </a:solidFill>
              </a:endParaRPr>
            </a:p>
          </p:txBody>
        </p:sp>
      </p:grpSp>
      <p:pic>
        <p:nvPicPr>
          <p:cNvPr id="641" name="Google Shape;641;p20"/>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642" name="Google Shape;642;p20" descr="Ảnh bong bóng xanh 3D đẹp"/>
          <p:cNvPicPr preferRelativeResize="0"/>
          <p:nvPr/>
        </p:nvPicPr>
        <p:blipFill rotWithShape="1">
          <a:blip r:embed="rId4">
            <a:alphaModFix/>
          </a:blip>
          <a:srcRect l="5370" t="42395" r="35028" b="26135"/>
          <a:stretch/>
        </p:blipFill>
        <p:spPr>
          <a:xfrm>
            <a:off x="2465943" y="1457499"/>
            <a:ext cx="695400" cy="695400"/>
          </a:xfrm>
          <a:prstGeom prst="ellipse">
            <a:avLst/>
          </a:prstGeom>
          <a:noFill/>
          <a:ln>
            <a:noFill/>
          </a:ln>
        </p:spPr>
      </p:pic>
      <p:pic>
        <p:nvPicPr>
          <p:cNvPr id="643" name="Google Shape;643;p20"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644" name="Google Shape;644;p20"/>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645" name="Google Shape;645;p20"/>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646" name="Google Shape;646;p20"/>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647" name="Google Shape;647;p20"/>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648" name="Google Shape;648;p20"/>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649" name="Google Shape;649;p20"/>
          <p:cNvGrpSpPr/>
          <p:nvPr/>
        </p:nvGrpSpPr>
        <p:grpSpPr>
          <a:xfrm rot="4771648">
            <a:off x="9092785" y="11283463"/>
            <a:ext cx="1213311" cy="1725210"/>
            <a:chOff x="6319795" y="1756605"/>
            <a:chExt cx="2561400" cy="3522600"/>
          </a:xfrm>
        </p:grpSpPr>
        <p:sp>
          <p:nvSpPr>
            <p:cNvPr id="650" name="Google Shape;650;p20"/>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51" name="Google Shape;651;p20"/>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652" name="Google Shape;652;p20"/>
          <p:cNvGrpSpPr/>
          <p:nvPr/>
        </p:nvGrpSpPr>
        <p:grpSpPr>
          <a:xfrm rot="-4734158">
            <a:off x="6824515" y="10788946"/>
            <a:ext cx="1624854" cy="2264378"/>
            <a:chOff x="6319795" y="1756605"/>
            <a:chExt cx="2561400" cy="3522600"/>
          </a:xfrm>
        </p:grpSpPr>
        <p:sp>
          <p:nvSpPr>
            <p:cNvPr id="653" name="Google Shape;653;p20"/>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54" name="Google Shape;654;p20"/>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655" name="Google Shape;655;p20"/>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656" name="Google Shape;656;p20"/>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657" name="Google Shape;657;p20"/>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20"/>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pic>
        <p:nvPicPr>
          <p:cNvPr id="659" name="Google Shape;659;p20"/>
          <p:cNvPicPr preferRelativeResize="0"/>
          <p:nvPr/>
        </p:nvPicPr>
        <p:blipFill>
          <a:blip r:embed="rId9">
            <a:alphaModFix/>
          </a:blip>
          <a:stretch>
            <a:fillRect/>
          </a:stretch>
        </p:blipFill>
        <p:spPr>
          <a:xfrm>
            <a:off x="7031450" y="2416700"/>
            <a:ext cx="4493099" cy="3467424"/>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pSp>
        <p:nvGrpSpPr>
          <p:cNvPr id="664" name="Google Shape;664;p21"/>
          <p:cNvGrpSpPr/>
          <p:nvPr/>
        </p:nvGrpSpPr>
        <p:grpSpPr>
          <a:xfrm>
            <a:off x="18948" y="38919"/>
            <a:ext cx="12192005" cy="3131185"/>
            <a:chOff x="1" y="138545"/>
            <a:chExt cx="12192005" cy="3131185"/>
          </a:xfrm>
        </p:grpSpPr>
        <p:sp>
          <p:nvSpPr>
            <p:cNvPr id="665" name="Google Shape;665;p21"/>
            <p:cNvSpPr/>
            <p:nvPr/>
          </p:nvSpPr>
          <p:spPr>
            <a:xfrm rot="5400000">
              <a:off x="5950501" y="-581195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6" name="Google Shape;666;p21"/>
            <p:cNvSpPr/>
            <p:nvPr/>
          </p:nvSpPr>
          <p:spPr>
            <a:xfrm rot="5400000">
              <a:off x="5950502" y="-5243918"/>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7" name="Google Shape;667;p21"/>
            <p:cNvSpPr/>
            <p:nvPr/>
          </p:nvSpPr>
          <p:spPr>
            <a:xfrm rot="5400000">
              <a:off x="5950503" y="-4675881"/>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8" name="Google Shape;668;p21"/>
            <p:cNvSpPr/>
            <p:nvPr/>
          </p:nvSpPr>
          <p:spPr>
            <a:xfrm rot="5400000">
              <a:off x="5950504" y="-4107844"/>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21"/>
            <p:cNvSpPr/>
            <p:nvPr/>
          </p:nvSpPr>
          <p:spPr>
            <a:xfrm rot="5400000">
              <a:off x="5950505" y="-3539807"/>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21"/>
            <p:cNvSpPr/>
            <p:nvPr/>
          </p:nvSpPr>
          <p:spPr>
            <a:xfrm rot="5400000">
              <a:off x="5950506" y="-2971770"/>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71" name="Google Shape;671;p21"/>
          <p:cNvGrpSpPr/>
          <p:nvPr/>
        </p:nvGrpSpPr>
        <p:grpSpPr>
          <a:xfrm>
            <a:off x="-24474" y="3486355"/>
            <a:ext cx="12192005" cy="3131185"/>
            <a:chOff x="7" y="3546767"/>
            <a:chExt cx="12192005" cy="3131185"/>
          </a:xfrm>
        </p:grpSpPr>
        <p:sp>
          <p:nvSpPr>
            <p:cNvPr id="672" name="Google Shape;672;p21"/>
            <p:cNvSpPr/>
            <p:nvPr/>
          </p:nvSpPr>
          <p:spPr>
            <a:xfrm rot="5400000">
              <a:off x="5950507" y="-2403733"/>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21"/>
            <p:cNvSpPr/>
            <p:nvPr/>
          </p:nvSpPr>
          <p:spPr>
            <a:xfrm rot="5400000">
              <a:off x="5950508" y="-1835696"/>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4" name="Google Shape;674;p21"/>
            <p:cNvSpPr/>
            <p:nvPr/>
          </p:nvSpPr>
          <p:spPr>
            <a:xfrm rot="5400000">
              <a:off x="5950509" y="-1267659"/>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5" name="Google Shape;675;p21"/>
            <p:cNvSpPr/>
            <p:nvPr/>
          </p:nvSpPr>
          <p:spPr>
            <a:xfrm rot="5400000">
              <a:off x="5950510" y="-69962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6" name="Google Shape;676;p21"/>
            <p:cNvSpPr/>
            <p:nvPr/>
          </p:nvSpPr>
          <p:spPr>
            <a:xfrm rot="5400000">
              <a:off x="5950511" y="-131585"/>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7" name="Google Shape;677;p21"/>
            <p:cNvSpPr/>
            <p:nvPr/>
          </p:nvSpPr>
          <p:spPr>
            <a:xfrm rot="5400000">
              <a:off x="5950512" y="436452"/>
              <a:ext cx="291000" cy="12192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78" name="Google Shape;678;p21"/>
          <p:cNvGrpSpPr/>
          <p:nvPr/>
        </p:nvGrpSpPr>
        <p:grpSpPr>
          <a:xfrm>
            <a:off x="32455" y="765"/>
            <a:ext cx="5715066" cy="6858000"/>
            <a:chOff x="6317685" y="0"/>
            <a:chExt cx="5715066" cy="6858000"/>
          </a:xfrm>
        </p:grpSpPr>
        <p:sp>
          <p:nvSpPr>
            <p:cNvPr id="679" name="Google Shape;679;p2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0" name="Google Shape;680;p2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p2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p2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p2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4" name="Google Shape;684;p2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p2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6" name="Google Shape;686;p2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7" name="Google Shape;687;p2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8" name="Google Shape;688;p2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89" name="Google Shape;689;p21"/>
          <p:cNvGrpSpPr/>
          <p:nvPr/>
        </p:nvGrpSpPr>
        <p:grpSpPr>
          <a:xfrm>
            <a:off x="6131651" y="25068"/>
            <a:ext cx="5715066" cy="6858000"/>
            <a:chOff x="6317685" y="0"/>
            <a:chExt cx="5715066" cy="6858000"/>
          </a:xfrm>
        </p:grpSpPr>
        <p:sp>
          <p:nvSpPr>
            <p:cNvPr id="690" name="Google Shape;690;p21"/>
            <p:cNvSpPr/>
            <p:nvPr/>
          </p:nvSpPr>
          <p:spPr>
            <a:xfrm>
              <a:off x="631768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1" name="Google Shape;691;p21"/>
            <p:cNvSpPr/>
            <p:nvPr/>
          </p:nvSpPr>
          <p:spPr>
            <a:xfrm>
              <a:off x="692035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2" name="Google Shape;692;p21"/>
            <p:cNvSpPr/>
            <p:nvPr/>
          </p:nvSpPr>
          <p:spPr>
            <a:xfrm>
              <a:off x="752303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p21"/>
            <p:cNvSpPr/>
            <p:nvPr/>
          </p:nvSpPr>
          <p:spPr>
            <a:xfrm>
              <a:off x="812570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p21"/>
            <p:cNvSpPr/>
            <p:nvPr/>
          </p:nvSpPr>
          <p:spPr>
            <a:xfrm>
              <a:off x="872838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p21"/>
            <p:cNvSpPr/>
            <p:nvPr/>
          </p:nvSpPr>
          <p:spPr>
            <a:xfrm>
              <a:off x="9331055"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p21"/>
            <p:cNvSpPr/>
            <p:nvPr/>
          </p:nvSpPr>
          <p:spPr>
            <a:xfrm>
              <a:off x="9933729"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p21"/>
            <p:cNvSpPr/>
            <p:nvPr/>
          </p:nvSpPr>
          <p:spPr>
            <a:xfrm>
              <a:off x="10536403"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8" name="Google Shape;698;p21"/>
            <p:cNvSpPr/>
            <p:nvPr/>
          </p:nvSpPr>
          <p:spPr>
            <a:xfrm>
              <a:off x="11139077"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9" name="Google Shape;699;p21"/>
            <p:cNvSpPr/>
            <p:nvPr/>
          </p:nvSpPr>
          <p:spPr>
            <a:xfrm>
              <a:off x="11741751" y="0"/>
              <a:ext cx="291000" cy="6858000"/>
            </a:xfrm>
            <a:prstGeom prst="rect">
              <a:avLst/>
            </a:prstGeom>
            <a:solidFill>
              <a:srgbClr val="BDD7EE">
                <a:alpha val="5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00" name="Google Shape;700;p21"/>
          <p:cNvGrpSpPr/>
          <p:nvPr/>
        </p:nvGrpSpPr>
        <p:grpSpPr>
          <a:xfrm>
            <a:off x="9750" y="-1851"/>
            <a:ext cx="11982372" cy="6851894"/>
            <a:chOff x="88123" y="4892779"/>
            <a:chExt cx="11982372" cy="6851894"/>
          </a:xfrm>
        </p:grpSpPr>
        <p:sp>
          <p:nvSpPr>
            <p:cNvPr id="701" name="Google Shape;701;p21"/>
            <p:cNvSpPr/>
            <p:nvPr/>
          </p:nvSpPr>
          <p:spPr>
            <a:xfrm>
              <a:off x="88123" y="4892779"/>
              <a:ext cx="11982372" cy="6851894"/>
            </a:xfrm>
            <a:custGeom>
              <a:avLst/>
              <a:gdLst/>
              <a:ahLst/>
              <a:cxnLst/>
              <a:rect l="l" t="t" r="r" b="b"/>
              <a:pathLst>
                <a:path w="11982372" h="6668510" extrusionOk="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rgbClr val="9CC2E5"/>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2" name="Google Shape;702;p21"/>
            <p:cNvSpPr txBox="1"/>
            <p:nvPr/>
          </p:nvSpPr>
          <p:spPr>
            <a:xfrm>
              <a:off x="166498" y="4919705"/>
              <a:ext cx="220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Tìm hiểu về</a:t>
              </a:r>
              <a:endParaRPr sz="2000" b="1">
                <a:solidFill>
                  <a:schemeClr val="accent1"/>
                </a:solidFill>
                <a:latin typeface="Spectral"/>
                <a:ea typeface="Spectral"/>
                <a:cs typeface="Spectral"/>
                <a:sym typeface="Spectral"/>
              </a:endParaRPr>
            </a:p>
            <a:p>
              <a:pPr marL="0" marR="0" lvl="0" indent="0" algn="ctr" rtl="0">
                <a:spcBef>
                  <a:spcPts val="0"/>
                </a:spcBef>
                <a:spcAft>
                  <a:spcPts val="0"/>
                </a:spcAft>
                <a:buNone/>
              </a:pPr>
              <a:r>
                <a:rPr lang="en-US" sz="2000" b="1">
                  <a:solidFill>
                    <a:schemeClr val="accent1"/>
                  </a:solidFill>
                  <a:latin typeface="Spectral"/>
                  <a:ea typeface="Spectral"/>
                  <a:cs typeface="Spectral"/>
                  <a:sym typeface="Spectral"/>
                </a:rPr>
                <a:t>giao thức IPSec</a:t>
              </a:r>
              <a:r>
                <a:rPr lang="en-US" sz="2000">
                  <a:solidFill>
                    <a:srgbClr val="00B0F0"/>
                  </a:solidFill>
                </a:rPr>
                <a:t> </a:t>
              </a:r>
              <a:endParaRPr sz="2000">
                <a:solidFill>
                  <a:srgbClr val="00B0F0"/>
                </a:solidFill>
                <a:latin typeface="Arial"/>
                <a:ea typeface="Arial"/>
                <a:cs typeface="Arial"/>
                <a:sym typeface="Arial"/>
              </a:endParaRPr>
            </a:p>
          </p:txBody>
        </p:sp>
      </p:grpSp>
      <p:sp>
        <p:nvSpPr>
          <p:cNvPr id="703" name="Google Shape;703;p21"/>
          <p:cNvSpPr txBox="1"/>
          <p:nvPr/>
        </p:nvSpPr>
        <p:spPr>
          <a:xfrm>
            <a:off x="3872412" y="7319418"/>
            <a:ext cx="4447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1E4E79"/>
                </a:solidFill>
                <a:latin typeface="Arial"/>
                <a:ea typeface="Arial"/>
                <a:cs typeface="Arial"/>
                <a:sym typeface="Arial"/>
              </a:rPr>
              <a:t>GIA ĐÌNH BẤT ỔN</a:t>
            </a:r>
            <a:endParaRPr sz="2800">
              <a:solidFill>
                <a:srgbClr val="1E4E79"/>
              </a:solidFill>
              <a:latin typeface="Arial"/>
              <a:ea typeface="Arial"/>
              <a:cs typeface="Arial"/>
              <a:sym typeface="Arial"/>
            </a:endParaRPr>
          </a:p>
        </p:txBody>
      </p:sp>
      <p:sp>
        <p:nvSpPr>
          <p:cNvPr id="704" name="Google Shape;704;p21"/>
          <p:cNvSpPr/>
          <p:nvPr/>
        </p:nvSpPr>
        <p:spPr>
          <a:xfrm>
            <a:off x="333825" y="750449"/>
            <a:ext cx="11414400" cy="5843100"/>
          </a:xfrm>
          <a:prstGeom prst="roundRect">
            <a:avLst>
              <a:gd name="adj" fmla="val 7509"/>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p21"/>
          <p:cNvSpPr txBox="1"/>
          <p:nvPr/>
        </p:nvSpPr>
        <p:spPr>
          <a:xfrm>
            <a:off x="1912841" y="1008315"/>
            <a:ext cx="83664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a:solidFill>
                  <a:srgbClr val="00B0F0"/>
                </a:solidFill>
                <a:latin typeface="Lobster"/>
                <a:ea typeface="Lobster"/>
                <a:cs typeface="Lobster"/>
                <a:sym typeface="Lobster"/>
              </a:rPr>
              <a:t>IPSec VPN</a:t>
            </a:r>
            <a:endParaRPr sz="7000"/>
          </a:p>
        </p:txBody>
      </p:sp>
      <p:sp>
        <p:nvSpPr>
          <p:cNvPr id="706" name="Google Shape;706;p21"/>
          <p:cNvSpPr txBox="1"/>
          <p:nvPr/>
        </p:nvSpPr>
        <p:spPr>
          <a:xfrm>
            <a:off x="416650" y="2152900"/>
            <a:ext cx="6458700" cy="5279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None/>
            </a:pPr>
            <a:r>
              <a:rPr lang="en-US" sz="2000" b="1">
                <a:solidFill>
                  <a:schemeClr val="dk1"/>
                </a:solidFill>
              </a:rPr>
              <a:t>Các thành phần chính của IPSec VPN</a:t>
            </a:r>
            <a:endParaRPr sz="2000" b="1">
              <a:solidFill>
                <a:schemeClr val="dk1"/>
              </a:solidFill>
            </a:endParaRPr>
          </a:p>
          <a:p>
            <a:pPr marL="457200" lvl="0" indent="-355600" algn="l" rtl="0">
              <a:lnSpc>
                <a:spcPct val="115000"/>
              </a:lnSpc>
              <a:spcBef>
                <a:spcPts val="1200"/>
              </a:spcBef>
              <a:spcAft>
                <a:spcPts val="0"/>
              </a:spcAft>
              <a:buClr>
                <a:schemeClr val="dk1"/>
              </a:buClr>
              <a:buSzPts val="2000"/>
              <a:buAutoNum type="arabicPeriod"/>
            </a:pPr>
            <a:r>
              <a:rPr lang="en-US" sz="2000" b="1">
                <a:solidFill>
                  <a:schemeClr val="dk1"/>
                </a:solidFill>
              </a:rPr>
              <a:t>Thiết lập đường hầm IPSec VPN</a:t>
            </a:r>
            <a:r>
              <a:rPr lang="en-US" sz="2000">
                <a:solidFill>
                  <a:schemeClr val="dk1"/>
                </a:solidFill>
              </a:rPr>
              <a:t> (IPSec Tunnel):</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Cần thỏa thuận về </a:t>
            </a:r>
            <a:r>
              <a:rPr lang="en-US" sz="2000" b="1">
                <a:solidFill>
                  <a:schemeClr val="dk1"/>
                </a:solidFill>
              </a:rPr>
              <a:t>chính sách an ninh</a:t>
            </a:r>
            <a:r>
              <a:rPr lang="en-US" sz="2000">
                <a:solidFill>
                  <a:schemeClr val="dk1"/>
                </a:solidFill>
              </a:rPr>
              <a:t>, </a:t>
            </a:r>
            <a:r>
              <a:rPr lang="en-US" sz="2000" b="1">
                <a:solidFill>
                  <a:schemeClr val="dk1"/>
                </a:solidFill>
              </a:rPr>
              <a:t>giải thuật mã hóa</a:t>
            </a:r>
            <a:r>
              <a:rPr lang="en-US" sz="2000">
                <a:solidFill>
                  <a:schemeClr val="dk1"/>
                </a:solidFill>
              </a:rPr>
              <a:t>, và </a:t>
            </a:r>
            <a:r>
              <a:rPr lang="en-US" sz="2000" b="1">
                <a:solidFill>
                  <a:schemeClr val="dk1"/>
                </a:solidFill>
              </a:rPr>
              <a:t>phương thức xác thực</a:t>
            </a:r>
            <a:r>
              <a:rPr lang="en-US" sz="2000">
                <a:solidFill>
                  <a:schemeClr val="dk1"/>
                </a:solidFill>
              </a:rPr>
              <a:t>.</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US" sz="2000" b="1">
                <a:solidFill>
                  <a:schemeClr val="dk1"/>
                </a:solidFill>
              </a:rPr>
              <a:t>Mã hóa tất cả dịch vụ mạng</a:t>
            </a:r>
            <a:r>
              <a:rPr lang="en-US" sz="2000">
                <a:solidFill>
                  <a:schemeClr val="dk1"/>
                </a:solidFill>
              </a:rPr>
              <a:t>:</a:t>
            </a:r>
            <a:endParaRPr sz="2000">
              <a:solidFill>
                <a:schemeClr val="dk1"/>
              </a:solidFill>
            </a:endParaRPr>
          </a:p>
          <a:p>
            <a:pPr marL="914400" lvl="1" indent="-355600" algn="l" rtl="0">
              <a:lnSpc>
                <a:spcPct val="115000"/>
              </a:lnSpc>
              <a:spcBef>
                <a:spcPts val="0"/>
              </a:spcBef>
              <a:spcAft>
                <a:spcPts val="0"/>
              </a:spcAft>
              <a:buClr>
                <a:schemeClr val="dk1"/>
              </a:buClr>
              <a:buSzPts val="2000"/>
              <a:buChar char="○"/>
            </a:pPr>
            <a:r>
              <a:rPr lang="en-US" sz="2000">
                <a:solidFill>
                  <a:schemeClr val="dk1"/>
                </a:solidFill>
              </a:rPr>
              <a:t>Dữ liệu của các giao thức như </a:t>
            </a:r>
            <a:r>
              <a:rPr lang="en-US" sz="2000" b="1">
                <a:solidFill>
                  <a:schemeClr val="dk1"/>
                </a:solidFill>
              </a:rPr>
              <a:t>TCP, UDP, SNMP, HTTP, POP, SMTP</a:t>
            </a:r>
            <a:r>
              <a:rPr lang="en-US" sz="2000">
                <a:solidFill>
                  <a:schemeClr val="dk1"/>
                </a:solidFill>
              </a:rPr>
              <a:t> đều được mã hóa khi qua kênh IPSec.</a:t>
            </a:r>
            <a:endParaRPr sz="2000" b="1">
              <a:solidFill>
                <a:schemeClr val="dk1"/>
              </a:solidFill>
            </a:endParaRPr>
          </a:p>
          <a:p>
            <a:pPr marL="0" lvl="0" indent="0" algn="just" rtl="0">
              <a:lnSpc>
                <a:spcPct val="150000"/>
              </a:lnSpc>
              <a:spcBef>
                <a:spcPts val="1200"/>
              </a:spcBef>
              <a:spcAft>
                <a:spcPts val="0"/>
              </a:spcAft>
              <a:buClr>
                <a:schemeClr val="dk1"/>
              </a:buClr>
              <a:buSzPts val="1100"/>
              <a:buFont typeface="Arial"/>
              <a:buNone/>
            </a:pPr>
            <a:endParaRPr sz="2000" b="1">
              <a:solidFill>
                <a:schemeClr val="dk1"/>
              </a:solidFill>
              <a:latin typeface="Spectral"/>
              <a:ea typeface="Spectral"/>
              <a:cs typeface="Spectral"/>
              <a:sym typeface="Spectral"/>
            </a:endParaRPr>
          </a:p>
          <a:p>
            <a:pPr marL="914400" lvl="0" indent="-228600" algn="just" rtl="0">
              <a:lnSpc>
                <a:spcPct val="150000"/>
              </a:lnSpc>
              <a:spcBef>
                <a:spcPts val="1200"/>
              </a:spcBef>
              <a:spcAft>
                <a:spcPts val="0"/>
              </a:spcAft>
              <a:buClr>
                <a:schemeClr val="dk1"/>
              </a:buClr>
              <a:buSzPts val="1100"/>
              <a:buFont typeface="Arial"/>
              <a:buNone/>
            </a:pPr>
            <a:endParaRPr sz="2000" b="1">
              <a:solidFill>
                <a:schemeClr val="dk1"/>
              </a:solidFill>
              <a:latin typeface="Spectral"/>
              <a:ea typeface="Spectral"/>
              <a:cs typeface="Spectral"/>
              <a:sym typeface="Spectral"/>
            </a:endParaRPr>
          </a:p>
          <a:p>
            <a:pPr marL="0" lvl="0" indent="0" algn="just" rtl="0">
              <a:lnSpc>
                <a:spcPct val="115000"/>
              </a:lnSpc>
              <a:spcBef>
                <a:spcPts val="1200"/>
              </a:spcBef>
              <a:spcAft>
                <a:spcPts val="0"/>
              </a:spcAft>
              <a:buSzPts val="1100"/>
              <a:buNone/>
            </a:pPr>
            <a:endParaRPr sz="2000">
              <a:solidFill>
                <a:schemeClr val="dk1"/>
              </a:solidFill>
              <a:latin typeface="Lobster"/>
              <a:ea typeface="Lobster"/>
              <a:cs typeface="Lobster"/>
              <a:sym typeface="Lobster"/>
            </a:endParaRPr>
          </a:p>
          <a:p>
            <a:pPr marL="0" marR="0" lvl="0" indent="0" algn="just" rtl="0">
              <a:spcBef>
                <a:spcPts val="1200"/>
              </a:spcBef>
              <a:spcAft>
                <a:spcPts val="0"/>
              </a:spcAft>
              <a:buNone/>
            </a:pPr>
            <a:endParaRPr sz="2000">
              <a:solidFill>
                <a:schemeClr val="dk1"/>
              </a:solidFill>
            </a:endParaRPr>
          </a:p>
        </p:txBody>
      </p:sp>
      <p:grpSp>
        <p:nvGrpSpPr>
          <p:cNvPr id="707" name="Google Shape;707;p21"/>
          <p:cNvGrpSpPr/>
          <p:nvPr/>
        </p:nvGrpSpPr>
        <p:grpSpPr>
          <a:xfrm>
            <a:off x="-22013" y="6365754"/>
            <a:ext cx="11982372" cy="6235057"/>
            <a:chOff x="88118" y="8476743"/>
            <a:chExt cx="11982372" cy="6235057"/>
          </a:xfrm>
        </p:grpSpPr>
        <p:sp>
          <p:nvSpPr>
            <p:cNvPr id="708" name="Google Shape;708;p21"/>
            <p:cNvSpPr/>
            <p:nvPr/>
          </p:nvSpPr>
          <p:spPr>
            <a:xfrm>
              <a:off x="88118" y="8476743"/>
              <a:ext cx="11982372" cy="6235057"/>
            </a:xfrm>
            <a:custGeom>
              <a:avLst/>
              <a:gdLst/>
              <a:ahLst/>
              <a:cxnLst/>
              <a:rect l="l" t="t" r="r" b="b"/>
              <a:pathLst>
                <a:path w="11982372" h="6668510" extrusionOk="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p21"/>
            <p:cNvSpPr txBox="1"/>
            <p:nvPr/>
          </p:nvSpPr>
          <p:spPr>
            <a:xfrm>
              <a:off x="2355204" y="8572702"/>
              <a:ext cx="2658600" cy="769500"/>
            </a:xfrm>
            <a:prstGeom prst="rect">
              <a:avLst/>
            </a:prstGeom>
            <a:noFill/>
            <a:ln>
              <a:noFill/>
            </a:ln>
          </p:spPr>
          <p:txBody>
            <a:bodyPr spcFirstLastPara="1" wrap="square" lIns="91425" tIns="45700" rIns="91425" bIns="45700" anchor="t" anchorCtr="0">
              <a:spAutoFit/>
            </a:bodyPr>
            <a:lstStyle/>
            <a:p>
              <a:pPr marL="0" lvl="0" indent="0" algn="ctr" rtl="0">
                <a:lnSpc>
                  <a:spcPct val="120000"/>
                </a:lnSpc>
                <a:spcBef>
                  <a:spcPts val="0"/>
                </a:spcBef>
                <a:spcAft>
                  <a:spcPts val="0"/>
                </a:spcAft>
                <a:buSzPts val="1100"/>
                <a:buNone/>
              </a:pPr>
              <a:r>
                <a:rPr lang="en-US" sz="2000">
                  <a:solidFill>
                    <a:srgbClr val="00B0F0"/>
                  </a:solidFill>
                </a:rPr>
                <a:t>VPN</a:t>
              </a:r>
              <a:endParaRPr sz="2000">
                <a:solidFill>
                  <a:srgbClr val="00B0F0"/>
                </a:solidFill>
              </a:endParaRPr>
            </a:p>
            <a:p>
              <a:pPr marL="0" lvl="0" indent="0" algn="l" rtl="0">
                <a:lnSpc>
                  <a:spcPct val="115000"/>
                </a:lnSpc>
                <a:spcBef>
                  <a:spcPts val="0"/>
                </a:spcBef>
                <a:spcAft>
                  <a:spcPts val="0"/>
                </a:spcAft>
                <a:buSzPts val="1100"/>
                <a:buNone/>
              </a:pPr>
              <a:endParaRPr sz="2000">
                <a:solidFill>
                  <a:srgbClr val="00B0F0"/>
                </a:solidFill>
              </a:endParaRPr>
            </a:p>
          </p:txBody>
        </p:sp>
      </p:grpSp>
      <p:pic>
        <p:nvPicPr>
          <p:cNvPr id="710" name="Google Shape;710;p21"/>
          <p:cNvPicPr preferRelativeResize="0"/>
          <p:nvPr/>
        </p:nvPicPr>
        <p:blipFill rotWithShape="1">
          <a:blip r:embed="rId3">
            <a:alphaModFix/>
          </a:blip>
          <a:srcRect/>
          <a:stretch/>
        </p:blipFill>
        <p:spPr>
          <a:xfrm>
            <a:off x="9909072" y="1479723"/>
            <a:ext cx="1558321" cy="1460926"/>
          </a:xfrm>
          <a:prstGeom prst="rect">
            <a:avLst/>
          </a:prstGeom>
          <a:noFill/>
          <a:ln>
            <a:noFill/>
          </a:ln>
        </p:spPr>
      </p:pic>
      <p:pic>
        <p:nvPicPr>
          <p:cNvPr id="711" name="Google Shape;711;p21" descr="Ảnh bong bóng xanh 3D đẹp"/>
          <p:cNvPicPr preferRelativeResize="0"/>
          <p:nvPr/>
        </p:nvPicPr>
        <p:blipFill rotWithShape="1">
          <a:blip r:embed="rId4">
            <a:alphaModFix/>
          </a:blip>
          <a:srcRect l="5370" t="42395" r="35028" b="26135"/>
          <a:stretch/>
        </p:blipFill>
        <p:spPr>
          <a:xfrm>
            <a:off x="2465943" y="1457499"/>
            <a:ext cx="695400" cy="695400"/>
          </a:xfrm>
          <a:prstGeom prst="ellipse">
            <a:avLst/>
          </a:prstGeom>
          <a:noFill/>
          <a:ln>
            <a:noFill/>
          </a:ln>
        </p:spPr>
      </p:pic>
      <p:pic>
        <p:nvPicPr>
          <p:cNvPr id="712" name="Google Shape;712;p21" descr="Ảnh bong bóng xanh 3D đẹp"/>
          <p:cNvPicPr preferRelativeResize="0"/>
          <p:nvPr/>
        </p:nvPicPr>
        <p:blipFill rotWithShape="1">
          <a:blip r:embed="rId4">
            <a:alphaModFix/>
          </a:blip>
          <a:srcRect l="5370" t="42395" r="35028" b="26135"/>
          <a:stretch/>
        </p:blipFill>
        <p:spPr>
          <a:xfrm>
            <a:off x="10611044" y="5137923"/>
            <a:ext cx="913500" cy="913500"/>
          </a:xfrm>
          <a:prstGeom prst="ellipse">
            <a:avLst/>
          </a:prstGeom>
          <a:noFill/>
          <a:ln>
            <a:noFill/>
          </a:ln>
        </p:spPr>
      </p:pic>
      <p:pic>
        <p:nvPicPr>
          <p:cNvPr id="713" name="Google Shape;713;p21"/>
          <p:cNvPicPr preferRelativeResize="0"/>
          <p:nvPr/>
        </p:nvPicPr>
        <p:blipFill rotWithShape="1">
          <a:blip r:embed="rId5">
            <a:alphaModFix/>
          </a:blip>
          <a:srcRect/>
          <a:stretch/>
        </p:blipFill>
        <p:spPr>
          <a:xfrm rot="2329438">
            <a:off x="6648508" y="9048274"/>
            <a:ext cx="1154390" cy="1265085"/>
          </a:xfrm>
          <a:prstGeom prst="rect">
            <a:avLst/>
          </a:prstGeom>
          <a:noFill/>
          <a:ln>
            <a:noFill/>
          </a:ln>
        </p:spPr>
      </p:pic>
      <p:pic>
        <p:nvPicPr>
          <p:cNvPr id="714" name="Google Shape;714;p21"/>
          <p:cNvPicPr preferRelativeResize="0"/>
          <p:nvPr/>
        </p:nvPicPr>
        <p:blipFill rotWithShape="1">
          <a:blip r:embed="rId5">
            <a:alphaModFix/>
          </a:blip>
          <a:srcRect/>
          <a:stretch/>
        </p:blipFill>
        <p:spPr>
          <a:xfrm rot="-3109571" flipH="1">
            <a:off x="10612244" y="10436817"/>
            <a:ext cx="993010" cy="1088230"/>
          </a:xfrm>
          <a:prstGeom prst="rect">
            <a:avLst/>
          </a:prstGeom>
          <a:noFill/>
          <a:ln>
            <a:noFill/>
          </a:ln>
        </p:spPr>
      </p:pic>
      <p:sp>
        <p:nvSpPr>
          <p:cNvPr id="715" name="Google Shape;715;p21"/>
          <p:cNvSpPr txBox="1"/>
          <p:nvPr/>
        </p:nvSpPr>
        <p:spPr>
          <a:xfrm>
            <a:off x="820230" y="8808669"/>
            <a:ext cx="4493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00B0F0"/>
                </a:solidFill>
                <a:latin typeface="Lobster"/>
                <a:ea typeface="Lobster"/>
                <a:cs typeface="Lobster"/>
                <a:sym typeface="Lobster"/>
              </a:rPr>
              <a:t>Nội dung 2</a:t>
            </a:r>
            <a:endParaRPr/>
          </a:p>
        </p:txBody>
      </p:sp>
      <p:sp>
        <p:nvSpPr>
          <p:cNvPr id="716" name="Google Shape;716;p21"/>
          <p:cNvSpPr txBox="1"/>
          <p:nvPr/>
        </p:nvSpPr>
        <p:spPr>
          <a:xfrm>
            <a:off x="283755" y="11206902"/>
            <a:ext cx="5565900" cy="310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a:p>
        </p:txBody>
      </p:sp>
      <p:pic>
        <p:nvPicPr>
          <p:cNvPr id="717" name="Google Shape;717;p21"/>
          <p:cNvPicPr preferRelativeResize="0"/>
          <p:nvPr/>
        </p:nvPicPr>
        <p:blipFill rotWithShape="1">
          <a:blip r:embed="rId6">
            <a:alphaModFix/>
          </a:blip>
          <a:srcRect l="16246" t="20782" r="18085" b="21148"/>
          <a:stretch/>
        </p:blipFill>
        <p:spPr>
          <a:xfrm rot="-3043688">
            <a:off x="8617299" y="10581860"/>
            <a:ext cx="1885571" cy="1667442"/>
          </a:xfrm>
          <a:prstGeom prst="rect">
            <a:avLst/>
          </a:prstGeom>
          <a:noFill/>
          <a:ln>
            <a:noFill/>
          </a:ln>
          <a:effectLst>
            <a:outerShdw blurRad="50800" dist="38100" algn="l" rotWithShape="0">
              <a:srgbClr val="83B9D1">
                <a:alpha val="65880"/>
              </a:srgbClr>
            </a:outerShdw>
          </a:effectLst>
        </p:spPr>
      </p:pic>
      <p:grpSp>
        <p:nvGrpSpPr>
          <p:cNvPr id="718" name="Google Shape;718;p21"/>
          <p:cNvGrpSpPr/>
          <p:nvPr/>
        </p:nvGrpSpPr>
        <p:grpSpPr>
          <a:xfrm rot="4771648">
            <a:off x="9092785" y="11283463"/>
            <a:ext cx="1213311" cy="1725210"/>
            <a:chOff x="6319795" y="1756605"/>
            <a:chExt cx="2561400" cy="3522600"/>
          </a:xfrm>
        </p:grpSpPr>
        <p:sp>
          <p:nvSpPr>
            <p:cNvPr id="719" name="Google Shape;719;p21"/>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20" name="Google Shape;720;p21"/>
            <p:cNvPicPr preferRelativeResize="0"/>
            <p:nvPr/>
          </p:nvPicPr>
          <p:blipFill rotWithShape="1">
            <a:blip r:embed="rId7">
              <a:alphaModFix/>
            </a:blip>
            <a:srcRect/>
            <a:stretch/>
          </p:blipFill>
          <p:spPr>
            <a:xfrm>
              <a:off x="6497775" y="2072268"/>
              <a:ext cx="2205479" cy="2638766"/>
            </a:xfrm>
            <a:prstGeom prst="rect">
              <a:avLst/>
            </a:prstGeom>
            <a:noFill/>
            <a:ln w="19050" cap="flat" cmpd="sng">
              <a:solidFill>
                <a:schemeClr val="dk1"/>
              </a:solidFill>
              <a:prstDash val="solid"/>
              <a:round/>
              <a:headEnd type="none" w="sm" len="sm"/>
              <a:tailEnd type="none" w="sm" len="sm"/>
            </a:ln>
          </p:spPr>
        </p:pic>
      </p:grpSp>
      <p:grpSp>
        <p:nvGrpSpPr>
          <p:cNvPr id="721" name="Google Shape;721;p21"/>
          <p:cNvGrpSpPr/>
          <p:nvPr/>
        </p:nvGrpSpPr>
        <p:grpSpPr>
          <a:xfrm rot="-4734158">
            <a:off x="6824515" y="10788946"/>
            <a:ext cx="1624854" cy="2264378"/>
            <a:chOff x="6319795" y="1756605"/>
            <a:chExt cx="2561400" cy="3522600"/>
          </a:xfrm>
        </p:grpSpPr>
        <p:sp>
          <p:nvSpPr>
            <p:cNvPr id="722" name="Google Shape;722;p21"/>
            <p:cNvSpPr/>
            <p:nvPr/>
          </p:nvSpPr>
          <p:spPr>
            <a:xfrm>
              <a:off x="6319795" y="1756605"/>
              <a:ext cx="2561400" cy="3522600"/>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23" name="Google Shape;723;p21"/>
            <p:cNvPicPr preferRelativeResize="0"/>
            <p:nvPr/>
          </p:nvPicPr>
          <p:blipFill rotWithShape="1">
            <a:blip r:embed="rId8">
              <a:alphaModFix/>
            </a:blip>
            <a:srcRect/>
            <a:stretch/>
          </p:blipFill>
          <p:spPr>
            <a:xfrm>
              <a:off x="6497774" y="2071489"/>
              <a:ext cx="2205479" cy="2389961"/>
            </a:xfrm>
            <a:prstGeom prst="rect">
              <a:avLst/>
            </a:prstGeom>
            <a:noFill/>
            <a:ln w="19050" cap="flat" cmpd="sng">
              <a:solidFill>
                <a:schemeClr val="dk1"/>
              </a:solidFill>
              <a:prstDash val="solid"/>
              <a:round/>
              <a:headEnd type="none" w="sm" len="sm"/>
              <a:tailEnd type="none" w="sm" len="sm"/>
            </a:ln>
          </p:spPr>
        </p:pic>
      </p:grpSp>
      <p:pic>
        <p:nvPicPr>
          <p:cNvPr id="724" name="Google Shape;724;p21"/>
          <p:cNvPicPr preferRelativeResize="0"/>
          <p:nvPr/>
        </p:nvPicPr>
        <p:blipFill rotWithShape="1">
          <a:blip r:embed="rId6">
            <a:alphaModFix/>
          </a:blip>
          <a:srcRect l="16246" t="20782" r="18085" b="21148"/>
          <a:stretch/>
        </p:blipFill>
        <p:spPr>
          <a:xfrm rot="6473852">
            <a:off x="6453664" y="12015075"/>
            <a:ext cx="840277" cy="743071"/>
          </a:xfrm>
          <a:prstGeom prst="rect">
            <a:avLst/>
          </a:prstGeom>
          <a:noFill/>
          <a:ln>
            <a:noFill/>
          </a:ln>
          <a:effectLst>
            <a:outerShdw blurRad="50800" dist="38100" algn="l" rotWithShape="0">
              <a:srgbClr val="83B9D1">
                <a:alpha val="65880"/>
              </a:srgbClr>
            </a:outerShdw>
          </a:effectLst>
        </p:spPr>
      </p:pic>
      <p:pic>
        <p:nvPicPr>
          <p:cNvPr id="725" name="Google Shape;725;p21"/>
          <p:cNvPicPr preferRelativeResize="0"/>
          <p:nvPr/>
        </p:nvPicPr>
        <p:blipFill rotWithShape="1">
          <a:blip r:embed="rId6">
            <a:alphaModFix/>
          </a:blip>
          <a:srcRect l="16246" t="20782" r="18085" b="21148"/>
          <a:stretch/>
        </p:blipFill>
        <p:spPr>
          <a:xfrm rot="9619580">
            <a:off x="10131078" y="12667280"/>
            <a:ext cx="840277" cy="743070"/>
          </a:xfrm>
          <a:prstGeom prst="rect">
            <a:avLst/>
          </a:prstGeom>
          <a:noFill/>
          <a:ln>
            <a:noFill/>
          </a:ln>
          <a:effectLst>
            <a:outerShdw blurRad="50800" dist="38100" algn="l" rotWithShape="0">
              <a:srgbClr val="83B9D1">
                <a:alpha val="65880"/>
              </a:srgbClr>
            </a:outerShdw>
          </a:effectLst>
        </p:spPr>
      </p:pic>
      <p:sp>
        <p:nvSpPr>
          <p:cNvPr id="726" name="Google Shape;726;p21"/>
          <p:cNvSpPr/>
          <p:nvPr/>
        </p:nvSpPr>
        <p:spPr>
          <a:xfrm>
            <a:off x="32455" y="6388647"/>
            <a:ext cx="11982372" cy="6235057"/>
          </a:xfrm>
          <a:custGeom>
            <a:avLst/>
            <a:gdLst/>
            <a:ahLst/>
            <a:cxnLst/>
            <a:rect l="l" t="t" r="r" b="b"/>
            <a:pathLst>
              <a:path w="11982372" h="6668510" extrusionOk="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7" name="Google Shape;727;p21"/>
          <p:cNvSpPr txBox="1"/>
          <p:nvPr/>
        </p:nvSpPr>
        <p:spPr>
          <a:xfrm>
            <a:off x="4750995" y="6495651"/>
            <a:ext cx="2658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2465F"/>
                </a:solidFill>
              </a:rPr>
              <a:t>IPSec VPN với GNS3</a:t>
            </a:r>
            <a:endParaRPr sz="1800">
              <a:solidFill>
                <a:srgbClr val="02465F"/>
              </a:solidFill>
              <a:latin typeface="Arial"/>
              <a:ea typeface="Arial"/>
              <a:cs typeface="Arial"/>
              <a:sym typeface="Arial"/>
            </a:endParaRPr>
          </a:p>
        </p:txBody>
      </p:sp>
      <p:pic>
        <p:nvPicPr>
          <p:cNvPr id="728" name="Google Shape;728;p21"/>
          <p:cNvPicPr preferRelativeResize="0"/>
          <p:nvPr/>
        </p:nvPicPr>
        <p:blipFill>
          <a:blip r:embed="rId9">
            <a:alphaModFix/>
          </a:blip>
          <a:stretch>
            <a:fillRect/>
          </a:stretch>
        </p:blipFill>
        <p:spPr>
          <a:xfrm>
            <a:off x="7031450" y="2416700"/>
            <a:ext cx="4493099" cy="3467424"/>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9821</Words>
  <Application>Microsoft Office PowerPoint</Application>
  <PresentationFormat>Widescreen</PresentationFormat>
  <Paragraphs>840</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Lobster</vt:lpstr>
      <vt:lpstr>Calibri</vt:lpstr>
      <vt:lpstr>Spectral</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Lenovo</cp:lastModifiedBy>
  <cp:revision>3</cp:revision>
  <dcterms:modified xsi:type="dcterms:W3CDTF">2025-01-09T16:08:27Z</dcterms:modified>
</cp:coreProperties>
</file>